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1" r:id="rId7"/>
    <p:sldId id="259" r:id="rId8"/>
    <p:sldId id="260" r:id="rId9"/>
    <p:sldId id="262" r:id="rId10"/>
    <p:sldId id="263" r:id="rId11"/>
    <p:sldId id="264" r:id="rId12"/>
    <p:sldId id="265" r:id="rId13"/>
    <p:sldId id="267" r:id="rId14"/>
    <p:sldId id="272" r:id="rId15"/>
    <p:sldId id="266" r:id="rId16"/>
    <p:sldId id="268" r:id="rId17"/>
    <p:sldId id="269" r:id="rId18"/>
    <p:sldId id="271" r:id="rId19"/>
    <p:sldId id="270" r:id="rId20"/>
    <p:sldId id="273" r:id="rId21"/>
    <p:sldId id="274" r:id="rId22"/>
    <p:sldId id="275" r:id="rId23"/>
    <p:sldId id="276" r:id="rId24"/>
    <p:sldId id="277" r:id="rId25"/>
    <p:sldId id="278" r:id="rId26"/>
    <p:sldId id="281" r:id="rId27"/>
    <p:sldId id="285" r:id="rId28"/>
    <p:sldId id="286" r:id="rId29"/>
    <p:sldId id="287" r:id="rId30"/>
    <p:sldId id="288" r:id="rId31"/>
    <p:sldId id="279" r:id="rId32"/>
    <p:sldId id="280" r:id="rId33"/>
    <p:sldId id="282" r:id="rId34"/>
    <p:sldId id="283" r:id="rId35"/>
    <p:sldId id="284"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5" r:id="rId49"/>
    <p:sldId id="306" r:id="rId50"/>
    <p:sldId id="301" r:id="rId51"/>
    <p:sldId id="302" r:id="rId52"/>
    <p:sldId id="307" r:id="rId53"/>
    <p:sldId id="308" r:id="rId54"/>
    <p:sldId id="315" r:id="rId55"/>
    <p:sldId id="316" r:id="rId56"/>
    <p:sldId id="311" r:id="rId57"/>
    <p:sldId id="309" r:id="rId58"/>
    <p:sldId id="310" r:id="rId59"/>
    <p:sldId id="312" r:id="rId60"/>
    <p:sldId id="313" r:id="rId61"/>
    <p:sldId id="314" r:id="rId62"/>
    <p:sldId id="317" r:id="rId63"/>
    <p:sldId id="320" r:id="rId64"/>
    <p:sldId id="319" r:id="rId65"/>
    <p:sldId id="321" r:id="rId66"/>
    <p:sldId id="323" r:id="rId67"/>
    <p:sldId id="322" r:id="rId68"/>
    <p:sldId id="324" r:id="rId69"/>
    <p:sldId id="326" r:id="rId70"/>
    <p:sldId id="327" r:id="rId71"/>
    <p:sldId id="330" r:id="rId72"/>
    <p:sldId id="329" r:id="rId73"/>
    <p:sldId id="328" r:id="rId74"/>
    <p:sldId id="331" r:id="rId75"/>
    <p:sldId id="332" r:id="rId76"/>
    <p:sldId id="333" r:id="rId77"/>
    <p:sldId id="334" r:id="rId78"/>
    <p:sldId id="335" r:id="rId79"/>
    <p:sldId id="336" r:id="rId80"/>
    <p:sldId id="337" r:id="rId81"/>
    <p:sldId id="338" r:id="rId82"/>
    <p:sldId id="341" r:id="rId83"/>
    <p:sldId id="339" r:id="rId84"/>
    <p:sldId id="342" r:id="rId85"/>
    <p:sldId id="343" r:id="rId86"/>
    <p:sldId id="344" r:id="rId87"/>
    <p:sldId id="347" r:id="rId88"/>
    <p:sldId id="345" r:id="rId89"/>
    <p:sldId id="346" r:id="rId90"/>
    <p:sldId id="353" r:id="rId91"/>
    <p:sldId id="348" r:id="rId92"/>
    <p:sldId id="349" r:id="rId93"/>
    <p:sldId id="350" r:id="rId94"/>
    <p:sldId id="351" r:id="rId95"/>
    <p:sldId id="352" r:id="rId96"/>
    <p:sldId id="258" r:id="rId9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ACE9A-0D0C-42A5-732F-B096C46BCA8C}" v="63" dt="2024-05-24T20:41:46.723"/>
    <p1510:client id="{9517BF91-B30E-0E8F-C465-D500000858FB}" v="21" dt="2024-05-24T12:59:39.063"/>
    <p1510:client id="{CCD85A22-1694-B3F9-9D41-015AC4F147F3}" v="1" dt="2024-05-24T06:59:40.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4"/>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23161-279C-435B-B52C-9526F8DDF803}" type="doc">
      <dgm:prSet loTypeId="urn:microsoft.com/office/officeart/2005/8/layout/bProcess4" loCatId="process" qsTypeId="urn:microsoft.com/office/officeart/2005/8/quickstyle/simple1" qsCatId="simple" csTypeId="urn:microsoft.com/office/officeart/2005/8/colors/colorful1#11" csCatId="colorful" phldr="1"/>
      <dgm:spPr/>
      <dgm:t>
        <a:bodyPr/>
        <a:lstStyle/>
        <a:p>
          <a:endParaRPr lang="pt-BR"/>
        </a:p>
      </dgm:t>
    </dgm:pt>
    <dgm:pt modelId="{170C5904-371F-4148-A85F-2E39D780580C}">
      <dgm:prSet phldrT="[Texto]" custT="1"/>
      <dgm:spPr/>
      <dgm:t>
        <a:bodyPr/>
        <a:lstStyle/>
        <a:p>
          <a:r>
            <a:rPr lang="pt-BR" sz="2400">
              <a:effectLst>
                <a:outerShdw blurRad="38100" dist="38100" dir="2700000" algn="tl">
                  <a:srgbClr val="000000">
                    <a:alpha val="43137"/>
                  </a:srgbClr>
                </a:outerShdw>
              </a:effectLst>
            </a:rPr>
            <a:t>Solicitar acesso</a:t>
          </a:r>
          <a:endParaRPr lang="pt-BR" sz="1800" baseline="30000">
            <a:effectLst>
              <a:outerShdw blurRad="38100" dist="38100" dir="2700000" algn="tl">
                <a:srgbClr val="000000">
                  <a:alpha val="43137"/>
                </a:srgbClr>
              </a:outerShdw>
            </a:effectLst>
          </a:endParaRPr>
        </a:p>
      </dgm:t>
    </dgm:pt>
    <dgm:pt modelId="{BBD4D996-BC2B-4BEE-8580-93EEC2562AA3}" type="parTrans" cxnId="{3265E6D6-8AFE-4EFF-824C-45D306F20E53}">
      <dgm:prSet/>
      <dgm:spPr/>
      <dgm:t>
        <a:bodyPr/>
        <a:lstStyle/>
        <a:p>
          <a:endParaRPr lang="pt-BR"/>
        </a:p>
      </dgm:t>
    </dgm:pt>
    <dgm:pt modelId="{E61D65F5-FAAF-4730-9F38-022FBBA2EC7B}" type="sibTrans" cxnId="{3265E6D6-8AFE-4EFF-824C-45D306F20E53}">
      <dgm:prSet/>
      <dgm:spPr/>
      <dgm:t>
        <a:bodyPr/>
        <a:lstStyle/>
        <a:p>
          <a:endParaRPr lang="pt-BR"/>
        </a:p>
      </dgm:t>
    </dgm:pt>
    <dgm:pt modelId="{23EE4069-F321-4494-908E-6CD8243A4754}">
      <dgm:prSet phldrT="[Texto]"/>
      <dgm:spPr/>
      <dgm:t>
        <a:bodyPr/>
        <a:lstStyle/>
        <a:p>
          <a:r>
            <a:rPr lang="pt-BR" dirty="0"/>
            <a:t>Clique no ícone do ambiente desejado do SIPIA Conselho Tutelar</a:t>
          </a:r>
          <a:endParaRPr lang="pt-BR" dirty="0">
            <a:effectLst>
              <a:outerShdw blurRad="38100" dist="38100" dir="2700000" algn="tl">
                <a:srgbClr val="000000">
                  <a:alpha val="43137"/>
                </a:srgbClr>
              </a:outerShdw>
            </a:effectLst>
          </a:endParaRPr>
        </a:p>
      </dgm:t>
    </dgm:pt>
    <dgm:pt modelId="{9E1E8426-F0D4-42B5-AAD5-C4F72415E1D8}" type="parTrans" cxnId="{50216F8D-9AA3-4165-864F-29F88ACB5F27}">
      <dgm:prSet/>
      <dgm:spPr/>
      <dgm:t>
        <a:bodyPr/>
        <a:lstStyle/>
        <a:p>
          <a:endParaRPr lang="pt-BR"/>
        </a:p>
      </dgm:t>
    </dgm:pt>
    <dgm:pt modelId="{84F80D75-D3F1-4ADF-B8DC-21A28EC58E8B}" type="sibTrans" cxnId="{50216F8D-9AA3-4165-864F-29F88ACB5F27}">
      <dgm:prSet/>
      <dgm:spPr/>
      <dgm:t>
        <a:bodyPr/>
        <a:lstStyle/>
        <a:p>
          <a:endParaRPr lang="pt-BR"/>
        </a:p>
      </dgm:t>
    </dgm:pt>
    <dgm:pt modelId="{537083AF-E484-4FC1-ADBA-E9C4D3F156D7}">
      <dgm:prSet phldrT="[Texto]"/>
      <dgm:spPr/>
      <dgm:t>
        <a:bodyPr/>
        <a:lstStyle/>
        <a:p>
          <a:r>
            <a:rPr lang="pt-BR"/>
            <a:t>Clique no botão “</a:t>
          </a:r>
          <a:r>
            <a:rPr lang="pt-BR" b="1">
              <a:effectLst>
                <a:outerShdw blurRad="38100" dist="38100" dir="2700000" algn="tl">
                  <a:srgbClr val="000000">
                    <a:alpha val="43137"/>
                  </a:srgbClr>
                </a:outerShdw>
              </a:effectLst>
            </a:rPr>
            <a:t>Solicitar acesso</a:t>
          </a:r>
          <a:r>
            <a:rPr lang="pt-BR"/>
            <a:t>”</a:t>
          </a:r>
          <a:endParaRPr lang="pt-BR">
            <a:effectLst>
              <a:outerShdw blurRad="38100" dist="38100" dir="2700000" algn="tl">
                <a:srgbClr val="000000">
                  <a:alpha val="43137"/>
                </a:srgbClr>
              </a:outerShdw>
            </a:effectLst>
          </a:endParaRPr>
        </a:p>
      </dgm:t>
    </dgm:pt>
    <dgm:pt modelId="{FFEFDF42-5C90-4371-BA93-A73C590F7083}" type="parTrans" cxnId="{A240E14C-5AE2-479D-BE14-F9A1CACB398D}">
      <dgm:prSet/>
      <dgm:spPr/>
      <dgm:t>
        <a:bodyPr/>
        <a:lstStyle/>
        <a:p>
          <a:endParaRPr lang="pt-BR"/>
        </a:p>
      </dgm:t>
    </dgm:pt>
    <dgm:pt modelId="{C6135032-9F80-4462-B875-B964CC9C43E3}" type="sibTrans" cxnId="{A240E14C-5AE2-479D-BE14-F9A1CACB398D}">
      <dgm:prSet/>
      <dgm:spPr/>
      <dgm:t>
        <a:bodyPr/>
        <a:lstStyle/>
        <a:p>
          <a:endParaRPr lang="pt-BR"/>
        </a:p>
      </dgm:t>
    </dgm:pt>
    <dgm:pt modelId="{65303D60-AF1D-453F-A12E-8BF9234A55B2}">
      <dgm:prSet phldrT="[Texto]"/>
      <dgm:spPr/>
      <dgm:t>
        <a:bodyPr/>
        <a:lstStyle/>
        <a:p>
          <a:r>
            <a:rPr lang="pt-BR" dirty="0"/>
            <a:t>Preencha o formulário eletrônico</a:t>
          </a:r>
          <a:endParaRPr lang="pt-BR" dirty="0">
            <a:effectLst>
              <a:outerShdw blurRad="38100" dist="38100" dir="2700000" algn="tl">
                <a:srgbClr val="000000">
                  <a:alpha val="43137"/>
                </a:srgbClr>
              </a:outerShdw>
            </a:effectLst>
          </a:endParaRPr>
        </a:p>
      </dgm:t>
    </dgm:pt>
    <dgm:pt modelId="{DF3A2441-8B07-420C-950A-452B0DD949F7}" type="parTrans" cxnId="{2117C5F9-63D3-4C1D-BD1D-E67B3842918A}">
      <dgm:prSet/>
      <dgm:spPr/>
      <dgm:t>
        <a:bodyPr/>
        <a:lstStyle/>
        <a:p>
          <a:endParaRPr lang="pt-BR"/>
        </a:p>
      </dgm:t>
    </dgm:pt>
    <dgm:pt modelId="{F1A76559-18E6-49F4-9290-6300A0ACBE0A}" type="sibTrans" cxnId="{2117C5F9-63D3-4C1D-BD1D-E67B3842918A}">
      <dgm:prSet/>
      <dgm:spPr/>
      <dgm:t>
        <a:bodyPr/>
        <a:lstStyle/>
        <a:p>
          <a:endParaRPr lang="pt-BR"/>
        </a:p>
      </dgm:t>
    </dgm:pt>
    <dgm:pt modelId="{7880ED37-9D2C-4742-8BC6-9853BC3E645D}">
      <dgm:prSet phldrT="[Texto]"/>
      <dgm:spPr/>
      <dgm:t>
        <a:bodyPr/>
        <a:lstStyle/>
        <a:p>
          <a:r>
            <a:rPr lang="pt-BR" dirty="0"/>
            <a:t>Anexe as imagens do RG (frente e verso), CPF e Documento de designação </a:t>
          </a:r>
          <a:endParaRPr lang="pt-BR" dirty="0">
            <a:effectLst>
              <a:outerShdw blurRad="38100" dist="38100" dir="2700000" algn="tl">
                <a:srgbClr val="000000">
                  <a:alpha val="43137"/>
                </a:srgbClr>
              </a:outerShdw>
            </a:effectLst>
          </a:endParaRPr>
        </a:p>
      </dgm:t>
    </dgm:pt>
    <dgm:pt modelId="{964F4F40-EA9D-4AD3-B56B-2563F9089F43}" type="parTrans" cxnId="{51B412D4-562B-42EC-ACAC-71581B731208}">
      <dgm:prSet/>
      <dgm:spPr/>
      <dgm:t>
        <a:bodyPr/>
        <a:lstStyle/>
        <a:p>
          <a:endParaRPr lang="pt-BR"/>
        </a:p>
      </dgm:t>
    </dgm:pt>
    <dgm:pt modelId="{27002179-7E66-463B-8A24-F790496BA5D3}" type="sibTrans" cxnId="{51B412D4-562B-42EC-ACAC-71581B731208}">
      <dgm:prSet/>
      <dgm:spPr/>
      <dgm:t>
        <a:bodyPr/>
        <a:lstStyle/>
        <a:p>
          <a:endParaRPr lang="pt-BR"/>
        </a:p>
      </dgm:t>
    </dgm:pt>
    <dgm:pt modelId="{648EA945-A2FD-4B67-A58C-C24A9A49830B}">
      <dgm:prSet phldrT="[Texto]"/>
      <dgm:spPr/>
      <dgm:t>
        <a:bodyPr/>
        <a:lstStyle/>
        <a:p>
          <a:r>
            <a:rPr lang="pt-BR" dirty="0"/>
            <a:t>A solicitação será avaliada pela equipe do SIPIA e a confirmação da aprovação/reprovação será enviada por e-mail</a:t>
          </a:r>
          <a:endParaRPr lang="pt-BR" dirty="0">
            <a:effectLst>
              <a:outerShdw blurRad="38100" dist="38100" dir="2700000" algn="tl">
                <a:srgbClr val="000000">
                  <a:alpha val="43137"/>
                </a:srgbClr>
              </a:outerShdw>
            </a:effectLst>
          </a:endParaRPr>
        </a:p>
      </dgm:t>
    </dgm:pt>
    <dgm:pt modelId="{F69E4028-657D-4082-800B-3D886A0A83B1}" type="parTrans" cxnId="{09F6D7C3-9F98-4479-8042-5EA4E169B757}">
      <dgm:prSet/>
      <dgm:spPr/>
      <dgm:t>
        <a:bodyPr/>
        <a:lstStyle/>
        <a:p>
          <a:endParaRPr lang="pt-BR"/>
        </a:p>
      </dgm:t>
    </dgm:pt>
    <dgm:pt modelId="{DCF11C60-03A7-49A8-96E2-A9ABFDDF8B7B}" type="sibTrans" cxnId="{09F6D7C3-9F98-4479-8042-5EA4E169B757}">
      <dgm:prSet/>
      <dgm:spPr/>
      <dgm:t>
        <a:bodyPr/>
        <a:lstStyle/>
        <a:p>
          <a:endParaRPr lang="pt-BR"/>
        </a:p>
      </dgm:t>
    </dgm:pt>
    <dgm:pt modelId="{17F0CC2C-12B2-4214-9981-F9FF76FC7C50}">
      <dgm:prSet phldrT="[Texto]"/>
      <dgm:spPr/>
      <dgm:t>
        <a:bodyPr/>
        <a:lstStyle/>
        <a:p>
          <a:r>
            <a:rPr lang="pt-BR" dirty="0">
              <a:effectLst>
                <a:outerShdw blurRad="38100" dist="38100" dir="2700000" algn="tl">
                  <a:srgbClr val="000000">
                    <a:alpha val="43137"/>
                  </a:srgbClr>
                </a:outerShdw>
              </a:effectLst>
            </a:rPr>
            <a:t>Entrar</a:t>
          </a:r>
          <a:r>
            <a:rPr lang="pt-BR" baseline="0" dirty="0">
              <a:effectLst>
                <a:outerShdw blurRad="38100" dist="38100" dir="2700000" algn="tl">
                  <a:srgbClr val="000000">
                    <a:alpha val="43137"/>
                  </a:srgbClr>
                </a:outerShdw>
              </a:effectLst>
            </a:rPr>
            <a:t> com o GOV.BR</a:t>
          </a:r>
          <a:endParaRPr lang="pt-BR" dirty="0">
            <a:effectLst>
              <a:outerShdw blurRad="38100" dist="38100" dir="2700000" algn="tl">
                <a:srgbClr val="000000">
                  <a:alpha val="43137"/>
                </a:srgbClr>
              </a:outerShdw>
            </a:effectLst>
          </a:endParaRPr>
        </a:p>
      </dgm:t>
    </dgm:pt>
    <dgm:pt modelId="{D4897954-BBF9-4181-8B8E-6972D1C4BB6C}" type="parTrans" cxnId="{FF16C269-A24B-4C5D-B80F-A4979350BFBD}">
      <dgm:prSet/>
      <dgm:spPr/>
      <dgm:t>
        <a:bodyPr/>
        <a:lstStyle/>
        <a:p>
          <a:endParaRPr lang="pt-BR"/>
        </a:p>
      </dgm:t>
    </dgm:pt>
    <dgm:pt modelId="{76990704-B4C6-4614-B956-8B61F54D1075}" type="sibTrans" cxnId="{FF16C269-A24B-4C5D-B80F-A4979350BFBD}">
      <dgm:prSet/>
      <dgm:spPr/>
      <dgm:t>
        <a:bodyPr/>
        <a:lstStyle/>
        <a:p>
          <a:endParaRPr lang="pt-BR"/>
        </a:p>
      </dgm:t>
    </dgm:pt>
    <dgm:pt modelId="{45A3C905-A1FB-49D4-B8C8-AF18487044D4}">
      <dgm:prSet phldrT="[Texto]"/>
      <dgm:spPr/>
      <dgm:t>
        <a:bodyPr/>
        <a:lstStyle/>
        <a:p>
          <a:r>
            <a:rPr lang="pt-BR" dirty="0"/>
            <a:t>Pronto! Bem-vindo ao SIPIA Conselho Tutelar!</a:t>
          </a:r>
        </a:p>
      </dgm:t>
    </dgm:pt>
    <dgm:pt modelId="{16E2226D-6B71-455B-AD03-B0410A67EFC6}" type="parTrans" cxnId="{CEC05156-08C9-48F2-B1C8-F2613CE64C9F}">
      <dgm:prSet/>
      <dgm:spPr/>
      <dgm:t>
        <a:bodyPr/>
        <a:lstStyle/>
        <a:p>
          <a:endParaRPr lang="pt-BR"/>
        </a:p>
      </dgm:t>
    </dgm:pt>
    <dgm:pt modelId="{6AF2B6FD-495F-4D06-BB48-338441882517}" type="sibTrans" cxnId="{CEC05156-08C9-48F2-B1C8-F2613CE64C9F}">
      <dgm:prSet/>
      <dgm:spPr/>
      <dgm:t>
        <a:bodyPr/>
        <a:lstStyle/>
        <a:p>
          <a:endParaRPr lang="pt-BR"/>
        </a:p>
      </dgm:t>
    </dgm:pt>
    <dgm:pt modelId="{79B945D6-6F24-49AF-9CCE-7CBD3AD38B4D}" type="pres">
      <dgm:prSet presAssocID="{5CF23161-279C-435B-B52C-9526F8DDF803}" presName="Name0" presStyleCnt="0">
        <dgm:presLayoutVars>
          <dgm:dir/>
          <dgm:resizeHandles/>
        </dgm:presLayoutVars>
      </dgm:prSet>
      <dgm:spPr/>
      <dgm:t>
        <a:bodyPr/>
        <a:lstStyle/>
        <a:p>
          <a:endParaRPr lang="pt-BR"/>
        </a:p>
      </dgm:t>
    </dgm:pt>
    <dgm:pt modelId="{56552B43-3160-455D-BFE3-83221270E5B8}" type="pres">
      <dgm:prSet presAssocID="{170C5904-371F-4148-A85F-2E39D780580C}" presName="compNode" presStyleCnt="0"/>
      <dgm:spPr/>
    </dgm:pt>
    <dgm:pt modelId="{D7DF5DA5-B1E6-43A4-B6C3-3A754A30D264}" type="pres">
      <dgm:prSet presAssocID="{170C5904-371F-4148-A85F-2E39D780580C}" presName="dummyConnPt" presStyleCnt="0"/>
      <dgm:spPr/>
    </dgm:pt>
    <dgm:pt modelId="{83B35266-9D2F-4FFD-A9A3-3B6BA1CEC5E0}" type="pres">
      <dgm:prSet presAssocID="{170C5904-371F-4148-A85F-2E39D780580C}" presName="node" presStyleLbl="node1" presStyleIdx="0" presStyleCnt="8">
        <dgm:presLayoutVars>
          <dgm:bulletEnabled val="1"/>
        </dgm:presLayoutVars>
      </dgm:prSet>
      <dgm:spPr/>
      <dgm:t>
        <a:bodyPr/>
        <a:lstStyle/>
        <a:p>
          <a:endParaRPr lang="pt-BR"/>
        </a:p>
      </dgm:t>
    </dgm:pt>
    <dgm:pt modelId="{FAA95C9F-1F2F-493B-82FD-D3EBC01DC110}" type="pres">
      <dgm:prSet presAssocID="{E61D65F5-FAAF-4730-9F38-022FBBA2EC7B}" presName="sibTrans" presStyleLbl="bgSibTrans2D1" presStyleIdx="0" presStyleCnt="7"/>
      <dgm:spPr/>
      <dgm:t>
        <a:bodyPr/>
        <a:lstStyle/>
        <a:p>
          <a:endParaRPr lang="pt-BR"/>
        </a:p>
      </dgm:t>
    </dgm:pt>
    <dgm:pt modelId="{485C7F2F-A700-4728-8EA3-CFADF64FAF97}" type="pres">
      <dgm:prSet presAssocID="{23EE4069-F321-4494-908E-6CD8243A4754}" presName="compNode" presStyleCnt="0"/>
      <dgm:spPr/>
    </dgm:pt>
    <dgm:pt modelId="{BE10BC7A-7663-4B0F-B7A6-47D24F424DEA}" type="pres">
      <dgm:prSet presAssocID="{23EE4069-F321-4494-908E-6CD8243A4754}" presName="dummyConnPt" presStyleCnt="0"/>
      <dgm:spPr/>
    </dgm:pt>
    <dgm:pt modelId="{E4118662-BEE9-4A92-86A3-9B108C8C3134}" type="pres">
      <dgm:prSet presAssocID="{23EE4069-F321-4494-908E-6CD8243A4754}" presName="node" presStyleLbl="node1" presStyleIdx="1" presStyleCnt="8">
        <dgm:presLayoutVars>
          <dgm:bulletEnabled val="1"/>
        </dgm:presLayoutVars>
      </dgm:prSet>
      <dgm:spPr/>
      <dgm:t>
        <a:bodyPr/>
        <a:lstStyle/>
        <a:p>
          <a:endParaRPr lang="pt-BR"/>
        </a:p>
      </dgm:t>
    </dgm:pt>
    <dgm:pt modelId="{874AA406-6084-4DB2-8210-E66B012789E3}" type="pres">
      <dgm:prSet presAssocID="{84F80D75-D3F1-4ADF-B8DC-21A28EC58E8B}" presName="sibTrans" presStyleLbl="bgSibTrans2D1" presStyleIdx="1" presStyleCnt="7"/>
      <dgm:spPr/>
      <dgm:t>
        <a:bodyPr/>
        <a:lstStyle/>
        <a:p>
          <a:endParaRPr lang="pt-BR"/>
        </a:p>
      </dgm:t>
    </dgm:pt>
    <dgm:pt modelId="{E91247B9-57A6-4D58-B816-F6691C3E78E7}" type="pres">
      <dgm:prSet presAssocID="{537083AF-E484-4FC1-ADBA-E9C4D3F156D7}" presName="compNode" presStyleCnt="0"/>
      <dgm:spPr/>
    </dgm:pt>
    <dgm:pt modelId="{370CBE20-A1D9-4156-912B-7595C8DBD87F}" type="pres">
      <dgm:prSet presAssocID="{537083AF-E484-4FC1-ADBA-E9C4D3F156D7}" presName="dummyConnPt" presStyleCnt="0"/>
      <dgm:spPr/>
    </dgm:pt>
    <dgm:pt modelId="{2ED304D8-98C6-4D8E-AF24-243BAC2AD6C1}" type="pres">
      <dgm:prSet presAssocID="{537083AF-E484-4FC1-ADBA-E9C4D3F156D7}" presName="node" presStyleLbl="node1" presStyleIdx="2" presStyleCnt="8">
        <dgm:presLayoutVars>
          <dgm:bulletEnabled val="1"/>
        </dgm:presLayoutVars>
      </dgm:prSet>
      <dgm:spPr/>
      <dgm:t>
        <a:bodyPr/>
        <a:lstStyle/>
        <a:p>
          <a:endParaRPr lang="pt-BR"/>
        </a:p>
      </dgm:t>
    </dgm:pt>
    <dgm:pt modelId="{51E11C51-7EDB-48E7-B3C6-CC761B494E98}" type="pres">
      <dgm:prSet presAssocID="{C6135032-9F80-4462-B875-B964CC9C43E3}" presName="sibTrans" presStyleLbl="bgSibTrans2D1" presStyleIdx="2" presStyleCnt="7"/>
      <dgm:spPr/>
      <dgm:t>
        <a:bodyPr/>
        <a:lstStyle/>
        <a:p>
          <a:endParaRPr lang="pt-BR"/>
        </a:p>
      </dgm:t>
    </dgm:pt>
    <dgm:pt modelId="{BD1A77DB-9F2C-4D79-B25C-D533A9A36AD7}" type="pres">
      <dgm:prSet presAssocID="{65303D60-AF1D-453F-A12E-8BF9234A55B2}" presName="compNode" presStyleCnt="0"/>
      <dgm:spPr/>
    </dgm:pt>
    <dgm:pt modelId="{DFE9B177-A7B4-472E-9915-98FC5779449F}" type="pres">
      <dgm:prSet presAssocID="{65303D60-AF1D-453F-A12E-8BF9234A55B2}" presName="dummyConnPt" presStyleCnt="0"/>
      <dgm:spPr/>
    </dgm:pt>
    <dgm:pt modelId="{4C54A4DF-1DB7-4014-8DD2-8BC707B35C00}" type="pres">
      <dgm:prSet presAssocID="{65303D60-AF1D-453F-A12E-8BF9234A55B2}" presName="node" presStyleLbl="node1" presStyleIdx="3" presStyleCnt="8">
        <dgm:presLayoutVars>
          <dgm:bulletEnabled val="1"/>
        </dgm:presLayoutVars>
      </dgm:prSet>
      <dgm:spPr/>
      <dgm:t>
        <a:bodyPr/>
        <a:lstStyle/>
        <a:p>
          <a:endParaRPr lang="pt-BR"/>
        </a:p>
      </dgm:t>
    </dgm:pt>
    <dgm:pt modelId="{99E9DBE5-0F84-4655-85A6-FC519F4CEF0B}" type="pres">
      <dgm:prSet presAssocID="{F1A76559-18E6-49F4-9290-6300A0ACBE0A}" presName="sibTrans" presStyleLbl="bgSibTrans2D1" presStyleIdx="3" presStyleCnt="7"/>
      <dgm:spPr/>
      <dgm:t>
        <a:bodyPr/>
        <a:lstStyle/>
        <a:p>
          <a:endParaRPr lang="pt-BR"/>
        </a:p>
      </dgm:t>
    </dgm:pt>
    <dgm:pt modelId="{820521FA-B36F-426E-8F9B-33E823746477}" type="pres">
      <dgm:prSet presAssocID="{7880ED37-9D2C-4742-8BC6-9853BC3E645D}" presName="compNode" presStyleCnt="0"/>
      <dgm:spPr/>
    </dgm:pt>
    <dgm:pt modelId="{4C8D66AA-AAEB-47D1-BF3E-33D4ABA7969F}" type="pres">
      <dgm:prSet presAssocID="{7880ED37-9D2C-4742-8BC6-9853BC3E645D}" presName="dummyConnPt" presStyleCnt="0"/>
      <dgm:spPr/>
    </dgm:pt>
    <dgm:pt modelId="{8D1B5EA4-0DDE-448D-9BA5-6983263966CE}" type="pres">
      <dgm:prSet presAssocID="{7880ED37-9D2C-4742-8BC6-9853BC3E645D}" presName="node" presStyleLbl="node1" presStyleIdx="4" presStyleCnt="8">
        <dgm:presLayoutVars>
          <dgm:bulletEnabled val="1"/>
        </dgm:presLayoutVars>
      </dgm:prSet>
      <dgm:spPr/>
      <dgm:t>
        <a:bodyPr/>
        <a:lstStyle/>
        <a:p>
          <a:endParaRPr lang="pt-BR"/>
        </a:p>
      </dgm:t>
    </dgm:pt>
    <dgm:pt modelId="{99F1DBF7-5C98-4D3C-B35F-ABA88D2D8F5A}" type="pres">
      <dgm:prSet presAssocID="{27002179-7E66-463B-8A24-F790496BA5D3}" presName="sibTrans" presStyleLbl="bgSibTrans2D1" presStyleIdx="4" presStyleCnt="7"/>
      <dgm:spPr/>
      <dgm:t>
        <a:bodyPr/>
        <a:lstStyle/>
        <a:p>
          <a:endParaRPr lang="pt-BR"/>
        </a:p>
      </dgm:t>
    </dgm:pt>
    <dgm:pt modelId="{558B5AA1-A871-4547-8FD4-28CC997E8DBA}" type="pres">
      <dgm:prSet presAssocID="{648EA945-A2FD-4B67-A58C-C24A9A49830B}" presName="compNode" presStyleCnt="0"/>
      <dgm:spPr/>
    </dgm:pt>
    <dgm:pt modelId="{598ECD47-C6E5-431C-A3B8-071DD3D475B8}" type="pres">
      <dgm:prSet presAssocID="{648EA945-A2FD-4B67-A58C-C24A9A49830B}" presName="dummyConnPt" presStyleCnt="0"/>
      <dgm:spPr/>
    </dgm:pt>
    <dgm:pt modelId="{E5FBA4D6-34F4-41A6-B388-12D55DB933F3}" type="pres">
      <dgm:prSet presAssocID="{648EA945-A2FD-4B67-A58C-C24A9A49830B}" presName="node" presStyleLbl="node1" presStyleIdx="5" presStyleCnt="8">
        <dgm:presLayoutVars>
          <dgm:bulletEnabled val="1"/>
        </dgm:presLayoutVars>
      </dgm:prSet>
      <dgm:spPr/>
      <dgm:t>
        <a:bodyPr/>
        <a:lstStyle/>
        <a:p>
          <a:endParaRPr lang="pt-BR"/>
        </a:p>
      </dgm:t>
    </dgm:pt>
    <dgm:pt modelId="{76E7460E-D444-477D-BFEB-0D801DEE208C}" type="pres">
      <dgm:prSet presAssocID="{DCF11C60-03A7-49A8-96E2-A9ABFDDF8B7B}" presName="sibTrans" presStyleLbl="bgSibTrans2D1" presStyleIdx="5" presStyleCnt="7"/>
      <dgm:spPr/>
      <dgm:t>
        <a:bodyPr/>
        <a:lstStyle/>
        <a:p>
          <a:endParaRPr lang="pt-BR"/>
        </a:p>
      </dgm:t>
    </dgm:pt>
    <dgm:pt modelId="{82C31316-3094-4743-94D8-D554D36A67C3}" type="pres">
      <dgm:prSet presAssocID="{17F0CC2C-12B2-4214-9981-F9FF76FC7C50}" presName="compNode" presStyleCnt="0"/>
      <dgm:spPr/>
    </dgm:pt>
    <dgm:pt modelId="{FC69A7DD-CDC7-41A3-9153-BDB103DA9F23}" type="pres">
      <dgm:prSet presAssocID="{17F0CC2C-12B2-4214-9981-F9FF76FC7C50}" presName="dummyConnPt" presStyleCnt="0"/>
      <dgm:spPr/>
    </dgm:pt>
    <dgm:pt modelId="{2E453E1F-027D-4D14-8278-682BE2AF6467}" type="pres">
      <dgm:prSet presAssocID="{17F0CC2C-12B2-4214-9981-F9FF76FC7C50}" presName="node" presStyleLbl="node1" presStyleIdx="6" presStyleCnt="8">
        <dgm:presLayoutVars>
          <dgm:bulletEnabled val="1"/>
        </dgm:presLayoutVars>
      </dgm:prSet>
      <dgm:spPr/>
      <dgm:t>
        <a:bodyPr/>
        <a:lstStyle/>
        <a:p>
          <a:endParaRPr lang="pt-BR"/>
        </a:p>
      </dgm:t>
    </dgm:pt>
    <dgm:pt modelId="{9536D97B-7C4D-4624-AFDD-F6F6C24A2DD7}" type="pres">
      <dgm:prSet presAssocID="{76990704-B4C6-4614-B956-8B61F54D1075}" presName="sibTrans" presStyleLbl="bgSibTrans2D1" presStyleIdx="6" presStyleCnt="7"/>
      <dgm:spPr/>
      <dgm:t>
        <a:bodyPr/>
        <a:lstStyle/>
        <a:p>
          <a:endParaRPr lang="pt-BR"/>
        </a:p>
      </dgm:t>
    </dgm:pt>
    <dgm:pt modelId="{A8557254-F89C-448C-BB6F-96A70B62EDE7}" type="pres">
      <dgm:prSet presAssocID="{45A3C905-A1FB-49D4-B8C8-AF18487044D4}" presName="compNode" presStyleCnt="0"/>
      <dgm:spPr/>
    </dgm:pt>
    <dgm:pt modelId="{7EA6AF9D-519C-4E6F-A2E5-E314794A55BB}" type="pres">
      <dgm:prSet presAssocID="{45A3C905-A1FB-49D4-B8C8-AF18487044D4}" presName="dummyConnPt" presStyleCnt="0"/>
      <dgm:spPr/>
    </dgm:pt>
    <dgm:pt modelId="{36DF9103-973F-4171-998F-8C333AED672A}" type="pres">
      <dgm:prSet presAssocID="{45A3C905-A1FB-49D4-B8C8-AF18487044D4}" presName="node" presStyleLbl="node1" presStyleIdx="7" presStyleCnt="8">
        <dgm:presLayoutVars>
          <dgm:bulletEnabled val="1"/>
        </dgm:presLayoutVars>
      </dgm:prSet>
      <dgm:spPr/>
      <dgm:t>
        <a:bodyPr/>
        <a:lstStyle/>
        <a:p>
          <a:endParaRPr lang="pt-BR"/>
        </a:p>
      </dgm:t>
    </dgm:pt>
  </dgm:ptLst>
  <dgm:cxnLst>
    <dgm:cxn modelId="{3265E6D6-8AFE-4EFF-824C-45D306F20E53}" srcId="{5CF23161-279C-435B-B52C-9526F8DDF803}" destId="{170C5904-371F-4148-A85F-2E39D780580C}" srcOrd="0" destOrd="0" parTransId="{BBD4D996-BC2B-4BEE-8580-93EEC2562AA3}" sibTransId="{E61D65F5-FAAF-4730-9F38-022FBBA2EC7B}"/>
    <dgm:cxn modelId="{9F1F1B16-7EF2-4522-BC4A-26F12A1854CC}" type="presOf" srcId="{E61D65F5-FAAF-4730-9F38-022FBBA2EC7B}" destId="{FAA95C9F-1F2F-493B-82FD-D3EBC01DC110}" srcOrd="0" destOrd="0" presId="urn:microsoft.com/office/officeart/2005/8/layout/bProcess4"/>
    <dgm:cxn modelId="{51B412D4-562B-42EC-ACAC-71581B731208}" srcId="{5CF23161-279C-435B-B52C-9526F8DDF803}" destId="{7880ED37-9D2C-4742-8BC6-9853BC3E645D}" srcOrd="4" destOrd="0" parTransId="{964F4F40-EA9D-4AD3-B56B-2563F9089F43}" sibTransId="{27002179-7E66-463B-8A24-F790496BA5D3}"/>
    <dgm:cxn modelId="{50216F8D-9AA3-4165-864F-29F88ACB5F27}" srcId="{5CF23161-279C-435B-B52C-9526F8DDF803}" destId="{23EE4069-F321-4494-908E-6CD8243A4754}" srcOrd="1" destOrd="0" parTransId="{9E1E8426-F0D4-42B5-AAD5-C4F72415E1D8}" sibTransId="{84F80D75-D3F1-4ADF-B8DC-21A28EC58E8B}"/>
    <dgm:cxn modelId="{BB4C87FC-3047-4F50-ADAF-F193C4D1BD11}" type="presOf" srcId="{5CF23161-279C-435B-B52C-9526F8DDF803}" destId="{79B945D6-6F24-49AF-9CCE-7CBD3AD38B4D}" srcOrd="0" destOrd="0" presId="urn:microsoft.com/office/officeart/2005/8/layout/bProcess4"/>
    <dgm:cxn modelId="{3EC411A9-C18C-4E51-A844-CA1F3C6EC656}" type="presOf" srcId="{27002179-7E66-463B-8A24-F790496BA5D3}" destId="{99F1DBF7-5C98-4D3C-B35F-ABA88D2D8F5A}" srcOrd="0" destOrd="0" presId="urn:microsoft.com/office/officeart/2005/8/layout/bProcess4"/>
    <dgm:cxn modelId="{09F6D7C3-9F98-4479-8042-5EA4E169B757}" srcId="{5CF23161-279C-435B-B52C-9526F8DDF803}" destId="{648EA945-A2FD-4B67-A58C-C24A9A49830B}" srcOrd="5" destOrd="0" parTransId="{F69E4028-657D-4082-800B-3D886A0A83B1}" sibTransId="{DCF11C60-03A7-49A8-96E2-A9ABFDDF8B7B}"/>
    <dgm:cxn modelId="{362181AA-0E68-4838-A4C1-57AC97E54CE2}" type="presOf" srcId="{76990704-B4C6-4614-B956-8B61F54D1075}" destId="{9536D97B-7C4D-4624-AFDD-F6F6C24A2DD7}" srcOrd="0" destOrd="0" presId="urn:microsoft.com/office/officeart/2005/8/layout/bProcess4"/>
    <dgm:cxn modelId="{476CE8CB-55A4-4BD1-B591-CADBF4A288E4}" type="presOf" srcId="{537083AF-E484-4FC1-ADBA-E9C4D3F156D7}" destId="{2ED304D8-98C6-4D8E-AF24-243BAC2AD6C1}" srcOrd="0" destOrd="0" presId="urn:microsoft.com/office/officeart/2005/8/layout/bProcess4"/>
    <dgm:cxn modelId="{95CE7A7A-0FC8-4EB2-B1ED-BF6AD1BEADB9}" type="presOf" srcId="{23EE4069-F321-4494-908E-6CD8243A4754}" destId="{E4118662-BEE9-4A92-86A3-9B108C8C3134}" srcOrd="0" destOrd="0" presId="urn:microsoft.com/office/officeart/2005/8/layout/bProcess4"/>
    <dgm:cxn modelId="{41EEB1C3-47F6-405E-A7FB-56C9BBA5F9BA}" type="presOf" srcId="{7880ED37-9D2C-4742-8BC6-9853BC3E645D}" destId="{8D1B5EA4-0DDE-448D-9BA5-6983263966CE}" srcOrd="0" destOrd="0" presId="urn:microsoft.com/office/officeart/2005/8/layout/bProcess4"/>
    <dgm:cxn modelId="{FFE3118F-B8BC-47E2-9AB2-F38E0386D9ED}" type="presOf" srcId="{17F0CC2C-12B2-4214-9981-F9FF76FC7C50}" destId="{2E453E1F-027D-4D14-8278-682BE2AF6467}" srcOrd="0" destOrd="0" presId="urn:microsoft.com/office/officeart/2005/8/layout/bProcess4"/>
    <dgm:cxn modelId="{7043A91D-09B0-46C0-8C8A-0CE467856350}" type="presOf" srcId="{84F80D75-D3F1-4ADF-B8DC-21A28EC58E8B}" destId="{874AA406-6084-4DB2-8210-E66B012789E3}" srcOrd="0" destOrd="0" presId="urn:microsoft.com/office/officeart/2005/8/layout/bProcess4"/>
    <dgm:cxn modelId="{325E1CED-C8A2-4898-8CA1-414B02B850BC}" type="presOf" srcId="{F1A76559-18E6-49F4-9290-6300A0ACBE0A}" destId="{99E9DBE5-0F84-4655-85A6-FC519F4CEF0B}" srcOrd="0" destOrd="0" presId="urn:microsoft.com/office/officeart/2005/8/layout/bProcess4"/>
    <dgm:cxn modelId="{1A698EB4-2FF5-4973-BDB5-5F53BD3A246C}" type="presOf" srcId="{65303D60-AF1D-453F-A12E-8BF9234A55B2}" destId="{4C54A4DF-1DB7-4014-8DD2-8BC707B35C00}" srcOrd="0" destOrd="0" presId="urn:microsoft.com/office/officeart/2005/8/layout/bProcess4"/>
    <dgm:cxn modelId="{2117C5F9-63D3-4C1D-BD1D-E67B3842918A}" srcId="{5CF23161-279C-435B-B52C-9526F8DDF803}" destId="{65303D60-AF1D-453F-A12E-8BF9234A55B2}" srcOrd="3" destOrd="0" parTransId="{DF3A2441-8B07-420C-950A-452B0DD949F7}" sibTransId="{F1A76559-18E6-49F4-9290-6300A0ACBE0A}"/>
    <dgm:cxn modelId="{A240E14C-5AE2-479D-BE14-F9A1CACB398D}" srcId="{5CF23161-279C-435B-B52C-9526F8DDF803}" destId="{537083AF-E484-4FC1-ADBA-E9C4D3F156D7}" srcOrd="2" destOrd="0" parTransId="{FFEFDF42-5C90-4371-BA93-A73C590F7083}" sibTransId="{C6135032-9F80-4462-B875-B964CC9C43E3}"/>
    <dgm:cxn modelId="{F2A8D91D-4F0F-4C97-BEE4-D89BD78F6EC6}" type="presOf" srcId="{C6135032-9F80-4462-B875-B964CC9C43E3}" destId="{51E11C51-7EDB-48E7-B3C6-CC761B494E98}" srcOrd="0" destOrd="0" presId="urn:microsoft.com/office/officeart/2005/8/layout/bProcess4"/>
    <dgm:cxn modelId="{AF6BB96E-CBEE-4D80-B57B-E7281E17340C}" type="presOf" srcId="{170C5904-371F-4148-A85F-2E39D780580C}" destId="{83B35266-9D2F-4FFD-A9A3-3B6BA1CEC5E0}" srcOrd="0" destOrd="0" presId="urn:microsoft.com/office/officeart/2005/8/layout/bProcess4"/>
    <dgm:cxn modelId="{CEC05156-08C9-48F2-B1C8-F2613CE64C9F}" srcId="{5CF23161-279C-435B-B52C-9526F8DDF803}" destId="{45A3C905-A1FB-49D4-B8C8-AF18487044D4}" srcOrd="7" destOrd="0" parTransId="{16E2226D-6B71-455B-AD03-B0410A67EFC6}" sibTransId="{6AF2B6FD-495F-4D06-BB48-338441882517}"/>
    <dgm:cxn modelId="{D0C42F2A-35D8-460C-BF5B-E829A68D680F}" type="presOf" srcId="{45A3C905-A1FB-49D4-B8C8-AF18487044D4}" destId="{36DF9103-973F-4171-998F-8C333AED672A}" srcOrd="0" destOrd="0" presId="urn:microsoft.com/office/officeart/2005/8/layout/bProcess4"/>
    <dgm:cxn modelId="{48045C72-249A-4D4E-9408-5936644B8AE9}" type="presOf" srcId="{DCF11C60-03A7-49A8-96E2-A9ABFDDF8B7B}" destId="{76E7460E-D444-477D-BFEB-0D801DEE208C}" srcOrd="0" destOrd="0" presId="urn:microsoft.com/office/officeart/2005/8/layout/bProcess4"/>
    <dgm:cxn modelId="{23464122-3D19-43A3-969E-1CCF2B994ACD}" type="presOf" srcId="{648EA945-A2FD-4B67-A58C-C24A9A49830B}" destId="{E5FBA4D6-34F4-41A6-B388-12D55DB933F3}" srcOrd="0" destOrd="0" presId="urn:microsoft.com/office/officeart/2005/8/layout/bProcess4"/>
    <dgm:cxn modelId="{FF16C269-A24B-4C5D-B80F-A4979350BFBD}" srcId="{5CF23161-279C-435B-B52C-9526F8DDF803}" destId="{17F0CC2C-12B2-4214-9981-F9FF76FC7C50}" srcOrd="6" destOrd="0" parTransId="{D4897954-BBF9-4181-8B8E-6972D1C4BB6C}" sibTransId="{76990704-B4C6-4614-B956-8B61F54D1075}"/>
    <dgm:cxn modelId="{420B71D9-23E2-4F7C-AC91-F28B699504C6}" type="presParOf" srcId="{79B945D6-6F24-49AF-9CCE-7CBD3AD38B4D}" destId="{56552B43-3160-455D-BFE3-83221270E5B8}" srcOrd="0" destOrd="0" presId="urn:microsoft.com/office/officeart/2005/8/layout/bProcess4"/>
    <dgm:cxn modelId="{2508AD90-04D0-43F4-9124-23DBA80C178D}" type="presParOf" srcId="{56552B43-3160-455D-BFE3-83221270E5B8}" destId="{D7DF5DA5-B1E6-43A4-B6C3-3A754A30D264}" srcOrd="0" destOrd="0" presId="urn:microsoft.com/office/officeart/2005/8/layout/bProcess4"/>
    <dgm:cxn modelId="{A07B018C-9146-4311-B05F-E220D0EFA2DF}" type="presParOf" srcId="{56552B43-3160-455D-BFE3-83221270E5B8}" destId="{83B35266-9D2F-4FFD-A9A3-3B6BA1CEC5E0}" srcOrd="1" destOrd="0" presId="urn:microsoft.com/office/officeart/2005/8/layout/bProcess4"/>
    <dgm:cxn modelId="{0A5A27F8-D5D6-47CE-8211-925B47FE3C2A}" type="presParOf" srcId="{79B945D6-6F24-49AF-9CCE-7CBD3AD38B4D}" destId="{FAA95C9F-1F2F-493B-82FD-D3EBC01DC110}" srcOrd="1" destOrd="0" presId="urn:microsoft.com/office/officeart/2005/8/layout/bProcess4"/>
    <dgm:cxn modelId="{218EF8B2-4A92-4B29-A4DC-1D48EA217BB0}" type="presParOf" srcId="{79B945D6-6F24-49AF-9CCE-7CBD3AD38B4D}" destId="{485C7F2F-A700-4728-8EA3-CFADF64FAF97}" srcOrd="2" destOrd="0" presId="urn:microsoft.com/office/officeart/2005/8/layout/bProcess4"/>
    <dgm:cxn modelId="{B87FC480-1731-4619-AE45-94146C4B865B}" type="presParOf" srcId="{485C7F2F-A700-4728-8EA3-CFADF64FAF97}" destId="{BE10BC7A-7663-4B0F-B7A6-47D24F424DEA}" srcOrd="0" destOrd="0" presId="urn:microsoft.com/office/officeart/2005/8/layout/bProcess4"/>
    <dgm:cxn modelId="{9283DA9F-F874-4943-A0A6-F4A7080DCE6E}" type="presParOf" srcId="{485C7F2F-A700-4728-8EA3-CFADF64FAF97}" destId="{E4118662-BEE9-4A92-86A3-9B108C8C3134}" srcOrd="1" destOrd="0" presId="urn:microsoft.com/office/officeart/2005/8/layout/bProcess4"/>
    <dgm:cxn modelId="{EB8C663C-A4A4-4304-B156-C817AE2AE302}" type="presParOf" srcId="{79B945D6-6F24-49AF-9CCE-7CBD3AD38B4D}" destId="{874AA406-6084-4DB2-8210-E66B012789E3}" srcOrd="3" destOrd="0" presId="urn:microsoft.com/office/officeart/2005/8/layout/bProcess4"/>
    <dgm:cxn modelId="{2154F636-BADC-4426-A7EA-D23FCA02505F}" type="presParOf" srcId="{79B945D6-6F24-49AF-9CCE-7CBD3AD38B4D}" destId="{E91247B9-57A6-4D58-B816-F6691C3E78E7}" srcOrd="4" destOrd="0" presId="urn:microsoft.com/office/officeart/2005/8/layout/bProcess4"/>
    <dgm:cxn modelId="{3D8E6BA3-3591-400E-923A-E93C9498AE8F}" type="presParOf" srcId="{E91247B9-57A6-4D58-B816-F6691C3E78E7}" destId="{370CBE20-A1D9-4156-912B-7595C8DBD87F}" srcOrd="0" destOrd="0" presId="urn:microsoft.com/office/officeart/2005/8/layout/bProcess4"/>
    <dgm:cxn modelId="{2CDACF18-4213-449D-8A1A-02BEB12EF00D}" type="presParOf" srcId="{E91247B9-57A6-4D58-B816-F6691C3E78E7}" destId="{2ED304D8-98C6-4D8E-AF24-243BAC2AD6C1}" srcOrd="1" destOrd="0" presId="urn:microsoft.com/office/officeart/2005/8/layout/bProcess4"/>
    <dgm:cxn modelId="{CB4880A3-24C1-4243-A9ED-E4D8FD5D060D}" type="presParOf" srcId="{79B945D6-6F24-49AF-9CCE-7CBD3AD38B4D}" destId="{51E11C51-7EDB-48E7-B3C6-CC761B494E98}" srcOrd="5" destOrd="0" presId="urn:microsoft.com/office/officeart/2005/8/layout/bProcess4"/>
    <dgm:cxn modelId="{65C452E3-D4F8-4A70-9782-7FDFE2029618}" type="presParOf" srcId="{79B945D6-6F24-49AF-9CCE-7CBD3AD38B4D}" destId="{BD1A77DB-9F2C-4D79-B25C-D533A9A36AD7}" srcOrd="6" destOrd="0" presId="urn:microsoft.com/office/officeart/2005/8/layout/bProcess4"/>
    <dgm:cxn modelId="{F8112E28-B71D-4DCE-B05D-F549EF738F19}" type="presParOf" srcId="{BD1A77DB-9F2C-4D79-B25C-D533A9A36AD7}" destId="{DFE9B177-A7B4-472E-9915-98FC5779449F}" srcOrd="0" destOrd="0" presId="urn:microsoft.com/office/officeart/2005/8/layout/bProcess4"/>
    <dgm:cxn modelId="{BC691F53-37D5-4EC9-B01A-A534289CC647}" type="presParOf" srcId="{BD1A77DB-9F2C-4D79-B25C-D533A9A36AD7}" destId="{4C54A4DF-1DB7-4014-8DD2-8BC707B35C00}" srcOrd="1" destOrd="0" presId="urn:microsoft.com/office/officeart/2005/8/layout/bProcess4"/>
    <dgm:cxn modelId="{DB27491B-0EC7-4749-ADE2-A3F7BCDF76A5}" type="presParOf" srcId="{79B945D6-6F24-49AF-9CCE-7CBD3AD38B4D}" destId="{99E9DBE5-0F84-4655-85A6-FC519F4CEF0B}" srcOrd="7" destOrd="0" presId="urn:microsoft.com/office/officeart/2005/8/layout/bProcess4"/>
    <dgm:cxn modelId="{10038E65-5AE8-44B4-8339-DCE1B84FB7F7}" type="presParOf" srcId="{79B945D6-6F24-49AF-9CCE-7CBD3AD38B4D}" destId="{820521FA-B36F-426E-8F9B-33E823746477}" srcOrd="8" destOrd="0" presId="urn:microsoft.com/office/officeart/2005/8/layout/bProcess4"/>
    <dgm:cxn modelId="{2DAC0D1E-671D-42B9-8A7B-A6FAC42426E1}" type="presParOf" srcId="{820521FA-B36F-426E-8F9B-33E823746477}" destId="{4C8D66AA-AAEB-47D1-BF3E-33D4ABA7969F}" srcOrd="0" destOrd="0" presId="urn:microsoft.com/office/officeart/2005/8/layout/bProcess4"/>
    <dgm:cxn modelId="{C8C6C9C0-360B-4578-9E5D-3DCA8773F957}" type="presParOf" srcId="{820521FA-B36F-426E-8F9B-33E823746477}" destId="{8D1B5EA4-0DDE-448D-9BA5-6983263966CE}" srcOrd="1" destOrd="0" presId="urn:microsoft.com/office/officeart/2005/8/layout/bProcess4"/>
    <dgm:cxn modelId="{665CEBAD-0267-4968-9BE0-101CF2BE626D}" type="presParOf" srcId="{79B945D6-6F24-49AF-9CCE-7CBD3AD38B4D}" destId="{99F1DBF7-5C98-4D3C-B35F-ABA88D2D8F5A}" srcOrd="9" destOrd="0" presId="urn:microsoft.com/office/officeart/2005/8/layout/bProcess4"/>
    <dgm:cxn modelId="{DC3FFEB5-39EB-466D-97C7-0B8C4A8E494F}" type="presParOf" srcId="{79B945D6-6F24-49AF-9CCE-7CBD3AD38B4D}" destId="{558B5AA1-A871-4547-8FD4-28CC997E8DBA}" srcOrd="10" destOrd="0" presId="urn:microsoft.com/office/officeart/2005/8/layout/bProcess4"/>
    <dgm:cxn modelId="{7B9473D6-7010-4817-9CB1-9FBE5F6FCA61}" type="presParOf" srcId="{558B5AA1-A871-4547-8FD4-28CC997E8DBA}" destId="{598ECD47-C6E5-431C-A3B8-071DD3D475B8}" srcOrd="0" destOrd="0" presId="urn:microsoft.com/office/officeart/2005/8/layout/bProcess4"/>
    <dgm:cxn modelId="{93121A9A-6E40-40B7-A33E-8AAFA7A66A50}" type="presParOf" srcId="{558B5AA1-A871-4547-8FD4-28CC997E8DBA}" destId="{E5FBA4D6-34F4-41A6-B388-12D55DB933F3}" srcOrd="1" destOrd="0" presId="urn:microsoft.com/office/officeart/2005/8/layout/bProcess4"/>
    <dgm:cxn modelId="{165A3B80-B584-440A-B0D7-C80151736C54}" type="presParOf" srcId="{79B945D6-6F24-49AF-9CCE-7CBD3AD38B4D}" destId="{76E7460E-D444-477D-BFEB-0D801DEE208C}" srcOrd="11" destOrd="0" presId="urn:microsoft.com/office/officeart/2005/8/layout/bProcess4"/>
    <dgm:cxn modelId="{6BB25CDA-BA33-4785-B156-06C28BA7F71E}" type="presParOf" srcId="{79B945D6-6F24-49AF-9CCE-7CBD3AD38B4D}" destId="{82C31316-3094-4743-94D8-D554D36A67C3}" srcOrd="12" destOrd="0" presId="urn:microsoft.com/office/officeart/2005/8/layout/bProcess4"/>
    <dgm:cxn modelId="{1191FE6C-8A1F-4221-818E-9356E644E121}" type="presParOf" srcId="{82C31316-3094-4743-94D8-D554D36A67C3}" destId="{FC69A7DD-CDC7-41A3-9153-BDB103DA9F23}" srcOrd="0" destOrd="0" presId="urn:microsoft.com/office/officeart/2005/8/layout/bProcess4"/>
    <dgm:cxn modelId="{DD1132EB-4DB9-436C-9CFB-A7C516D38E69}" type="presParOf" srcId="{82C31316-3094-4743-94D8-D554D36A67C3}" destId="{2E453E1F-027D-4D14-8278-682BE2AF6467}" srcOrd="1" destOrd="0" presId="urn:microsoft.com/office/officeart/2005/8/layout/bProcess4"/>
    <dgm:cxn modelId="{EBCECC9F-3B65-486E-97E2-2D05245AFD9C}" type="presParOf" srcId="{79B945D6-6F24-49AF-9CCE-7CBD3AD38B4D}" destId="{9536D97B-7C4D-4624-AFDD-F6F6C24A2DD7}" srcOrd="13" destOrd="0" presId="urn:microsoft.com/office/officeart/2005/8/layout/bProcess4"/>
    <dgm:cxn modelId="{A307F7DD-08DF-4D29-A5E5-754091CD337B}" type="presParOf" srcId="{79B945D6-6F24-49AF-9CCE-7CBD3AD38B4D}" destId="{A8557254-F89C-448C-BB6F-96A70B62EDE7}" srcOrd="14" destOrd="0" presId="urn:microsoft.com/office/officeart/2005/8/layout/bProcess4"/>
    <dgm:cxn modelId="{90423033-A32F-49E8-AB74-3DA398A07DBF}" type="presParOf" srcId="{A8557254-F89C-448C-BB6F-96A70B62EDE7}" destId="{7EA6AF9D-519C-4E6F-A2E5-E314794A55BB}" srcOrd="0" destOrd="0" presId="urn:microsoft.com/office/officeart/2005/8/layout/bProcess4"/>
    <dgm:cxn modelId="{31F3B7DC-DBC7-441F-841F-BCF6C0548EFD}" type="presParOf" srcId="{A8557254-F89C-448C-BB6F-96A70B62EDE7}" destId="{36DF9103-973F-4171-998F-8C333AED672A}"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79BB9A-9193-4A93-902F-495D61FC41DA}"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pt-BR"/>
        </a:p>
      </dgm:t>
    </dgm:pt>
    <dgm:pt modelId="{6DF3E8EB-F394-4076-AEAA-A3DEC3D67241}">
      <dgm:prSet phldrT="[Texto]" custT="1"/>
      <dgm:spPr/>
      <dgm:t>
        <a:bodyPr/>
        <a:lstStyle/>
        <a:p>
          <a:r>
            <a:rPr lang="pt-BR" sz="2000" b="1">
              <a:effectLst>
                <a:outerShdw blurRad="38100" dist="38100" dir="2700000" algn="tl">
                  <a:srgbClr val="000000">
                    <a:alpha val="43137"/>
                  </a:srgbClr>
                </a:outerShdw>
              </a:effectLst>
            </a:rPr>
            <a:t>Crianças e adolescentes</a:t>
          </a:r>
        </a:p>
      </dgm:t>
    </dgm:pt>
    <dgm:pt modelId="{415AD720-60D5-473C-9418-359643B4FD1F}" type="parTrans" cxnId="{B890B2BB-38DB-4AF0-B8CC-2E559F0F923F}">
      <dgm:prSet/>
      <dgm:spPr/>
      <dgm:t>
        <a:bodyPr/>
        <a:lstStyle/>
        <a:p>
          <a:endParaRPr lang="pt-BR"/>
        </a:p>
      </dgm:t>
    </dgm:pt>
    <dgm:pt modelId="{A7742BDE-ACB9-4644-A344-75E88E260957}" type="sibTrans" cxnId="{B890B2BB-38DB-4AF0-B8CC-2E559F0F923F}">
      <dgm:prSet/>
      <dgm:spPr/>
      <dgm:t>
        <a:bodyPr/>
        <a:lstStyle/>
        <a:p>
          <a:endParaRPr lang="pt-BR"/>
        </a:p>
      </dgm:t>
    </dgm:pt>
    <dgm:pt modelId="{D6B750BD-8A41-48EE-AA56-FCAA11550BC1}">
      <dgm:prSet phldrT="[Texto]" custT="1"/>
      <dgm:spPr/>
      <dgm:t>
        <a:bodyPr/>
        <a:lstStyle/>
        <a:p>
          <a:r>
            <a:rPr lang="pt-BR" sz="2000" b="1">
              <a:effectLst>
                <a:outerShdw blurRad="38100" dist="38100" dir="2700000" algn="tl">
                  <a:srgbClr val="000000">
                    <a:alpha val="43137"/>
                  </a:srgbClr>
                </a:outerShdw>
              </a:effectLst>
            </a:rPr>
            <a:t>Direito Violado</a:t>
          </a:r>
        </a:p>
      </dgm:t>
    </dgm:pt>
    <dgm:pt modelId="{C4E07106-A6C9-48A0-9140-6C667CF41F3C}" type="parTrans" cxnId="{754B7FDC-7D66-40ED-86F6-3F2C603E4720}">
      <dgm:prSet/>
      <dgm:spPr/>
      <dgm:t>
        <a:bodyPr/>
        <a:lstStyle/>
        <a:p>
          <a:endParaRPr lang="pt-BR"/>
        </a:p>
      </dgm:t>
    </dgm:pt>
    <dgm:pt modelId="{326A0C3E-1D56-48FA-B7D8-FC8F64A64ACE}" type="sibTrans" cxnId="{754B7FDC-7D66-40ED-86F6-3F2C603E4720}">
      <dgm:prSet/>
      <dgm:spPr/>
      <dgm:t>
        <a:bodyPr/>
        <a:lstStyle/>
        <a:p>
          <a:endParaRPr lang="pt-BR"/>
        </a:p>
      </dgm:t>
    </dgm:pt>
    <dgm:pt modelId="{FD8968BD-8AAD-41A5-AD53-F9513D99C444}">
      <dgm:prSet phldrT="[Texto]" custT="1"/>
      <dgm:spPr/>
      <dgm:t>
        <a:bodyPr/>
        <a:lstStyle/>
        <a:p>
          <a:r>
            <a:rPr lang="pt-BR" sz="2000" b="1">
              <a:effectLst>
                <a:outerShdw blurRad="38100" dist="38100" dir="2700000" algn="tl">
                  <a:srgbClr val="000000">
                    <a:alpha val="43137"/>
                  </a:srgbClr>
                </a:outerShdw>
              </a:effectLst>
            </a:rPr>
            <a:t>Agente(s) </a:t>
          </a:r>
          <a:r>
            <a:rPr lang="pt-BR" sz="2000" b="1" err="1">
              <a:effectLst>
                <a:outerShdw blurRad="38100" dist="38100" dir="2700000" algn="tl">
                  <a:srgbClr val="000000">
                    <a:alpha val="43137"/>
                  </a:srgbClr>
                </a:outerShdw>
              </a:effectLst>
            </a:rPr>
            <a:t>Violadore</a:t>
          </a:r>
          <a:r>
            <a:rPr lang="pt-BR" sz="2000" b="1">
              <a:effectLst>
                <a:outerShdw blurRad="38100" dist="38100" dir="2700000" algn="tl">
                  <a:srgbClr val="000000">
                    <a:alpha val="43137"/>
                  </a:srgbClr>
                </a:outerShdw>
              </a:effectLst>
            </a:rPr>
            <a:t>(s)</a:t>
          </a:r>
        </a:p>
      </dgm:t>
    </dgm:pt>
    <dgm:pt modelId="{46486BE9-CB81-416D-9575-00602798893B}" type="parTrans" cxnId="{5A5A5C43-1954-4160-A9DB-D20455B646E3}">
      <dgm:prSet/>
      <dgm:spPr/>
      <dgm:t>
        <a:bodyPr/>
        <a:lstStyle/>
        <a:p>
          <a:endParaRPr lang="pt-BR"/>
        </a:p>
      </dgm:t>
    </dgm:pt>
    <dgm:pt modelId="{70F5588A-11F8-4D5A-A052-55C6881FC58D}" type="sibTrans" cxnId="{5A5A5C43-1954-4160-A9DB-D20455B646E3}">
      <dgm:prSet/>
      <dgm:spPr/>
      <dgm:t>
        <a:bodyPr/>
        <a:lstStyle/>
        <a:p>
          <a:endParaRPr lang="pt-BR"/>
        </a:p>
      </dgm:t>
    </dgm:pt>
    <dgm:pt modelId="{D71F4895-CD74-4A9C-AECE-075C2BCF6D03}">
      <dgm:prSet phldrT="[Texto]" custT="1"/>
      <dgm:spPr/>
      <dgm:t>
        <a:bodyPr/>
        <a:lstStyle/>
        <a:p>
          <a:r>
            <a:rPr lang="pt-BR" sz="2000" b="1">
              <a:effectLst>
                <a:outerShdw blurRad="38100" dist="38100" dir="2700000" algn="tl">
                  <a:srgbClr val="000000">
                    <a:alpha val="43137"/>
                  </a:srgbClr>
                </a:outerShdw>
              </a:effectLst>
            </a:rPr>
            <a:t>Medida de proteção</a:t>
          </a:r>
        </a:p>
      </dgm:t>
    </dgm:pt>
    <dgm:pt modelId="{A14ECE58-A6B4-4421-BA99-A232BFE9D516}" type="parTrans" cxnId="{5CBA5FF5-2C25-433D-AAEC-2F83E6F8C74B}">
      <dgm:prSet/>
      <dgm:spPr/>
      <dgm:t>
        <a:bodyPr/>
        <a:lstStyle/>
        <a:p>
          <a:endParaRPr lang="pt-BR"/>
        </a:p>
      </dgm:t>
    </dgm:pt>
    <dgm:pt modelId="{41B0B62F-26EB-49BE-884A-549C1DA11C5B}" type="sibTrans" cxnId="{5CBA5FF5-2C25-433D-AAEC-2F83E6F8C74B}">
      <dgm:prSet/>
      <dgm:spPr/>
      <dgm:t>
        <a:bodyPr/>
        <a:lstStyle/>
        <a:p>
          <a:endParaRPr lang="pt-BR"/>
        </a:p>
      </dgm:t>
    </dgm:pt>
    <dgm:pt modelId="{81E55D0D-A3CD-4F20-9EDF-05A97E03D9E4}">
      <dgm:prSet phldrT="[Texto]" custT="1"/>
      <dgm:spPr/>
      <dgm:t>
        <a:bodyPr/>
        <a:lstStyle/>
        <a:p>
          <a:r>
            <a:rPr lang="pt-BR" sz="2000" b="1">
              <a:effectLst>
                <a:outerShdw blurRad="38100" dist="38100" dir="2700000" algn="tl">
                  <a:srgbClr val="000000">
                    <a:alpha val="43137"/>
                  </a:srgbClr>
                </a:outerShdw>
              </a:effectLst>
            </a:rPr>
            <a:t>SGD</a:t>
          </a:r>
        </a:p>
      </dgm:t>
    </dgm:pt>
    <dgm:pt modelId="{C5BE89EC-B1DD-49FA-AEE3-8C56C024F831}" type="parTrans" cxnId="{204A8DDE-C2D8-485A-8DB9-5F927395811F}">
      <dgm:prSet/>
      <dgm:spPr/>
      <dgm:t>
        <a:bodyPr/>
        <a:lstStyle/>
        <a:p>
          <a:endParaRPr lang="pt-BR"/>
        </a:p>
      </dgm:t>
    </dgm:pt>
    <dgm:pt modelId="{810ACFE3-032F-4090-816C-C3773BF95F72}" type="sibTrans" cxnId="{204A8DDE-C2D8-485A-8DB9-5F927395811F}">
      <dgm:prSet/>
      <dgm:spPr/>
      <dgm:t>
        <a:bodyPr/>
        <a:lstStyle/>
        <a:p>
          <a:endParaRPr lang="pt-BR"/>
        </a:p>
      </dgm:t>
    </dgm:pt>
    <dgm:pt modelId="{B83C1732-D257-4560-8B2C-279BCA5E0408}" type="pres">
      <dgm:prSet presAssocID="{1A79BB9A-9193-4A93-902F-495D61FC41DA}" presName="CompostProcess" presStyleCnt="0">
        <dgm:presLayoutVars>
          <dgm:dir/>
          <dgm:resizeHandles val="exact"/>
        </dgm:presLayoutVars>
      </dgm:prSet>
      <dgm:spPr/>
      <dgm:t>
        <a:bodyPr/>
        <a:lstStyle/>
        <a:p>
          <a:endParaRPr lang="pt-BR"/>
        </a:p>
      </dgm:t>
    </dgm:pt>
    <dgm:pt modelId="{0089FDE5-3472-4B5D-BCBF-11E059311CFB}" type="pres">
      <dgm:prSet presAssocID="{1A79BB9A-9193-4A93-902F-495D61FC41DA}" presName="arrow" presStyleLbl="bgShp" presStyleIdx="0" presStyleCnt="1" custScaleX="117647"/>
      <dgm:spPr/>
    </dgm:pt>
    <dgm:pt modelId="{735F45C0-B38E-4647-8604-E9B69E7141ED}" type="pres">
      <dgm:prSet presAssocID="{1A79BB9A-9193-4A93-902F-495D61FC41DA}" presName="linearProcess" presStyleCnt="0"/>
      <dgm:spPr/>
    </dgm:pt>
    <dgm:pt modelId="{0B5942E7-FBFE-44C9-9445-DCB0ED1C38C1}" type="pres">
      <dgm:prSet presAssocID="{6DF3E8EB-F394-4076-AEAA-A3DEC3D67241}" presName="textNode" presStyleLbl="node1" presStyleIdx="0" presStyleCnt="5" custScaleX="155659" custLinFactNeighborX="60280">
        <dgm:presLayoutVars>
          <dgm:bulletEnabled val="1"/>
        </dgm:presLayoutVars>
      </dgm:prSet>
      <dgm:spPr/>
      <dgm:t>
        <a:bodyPr/>
        <a:lstStyle/>
        <a:p>
          <a:endParaRPr lang="pt-BR"/>
        </a:p>
      </dgm:t>
    </dgm:pt>
    <dgm:pt modelId="{F1FB7D09-BDD7-426E-AA72-985951925162}" type="pres">
      <dgm:prSet presAssocID="{A7742BDE-ACB9-4644-A344-75E88E260957}" presName="sibTrans" presStyleCnt="0"/>
      <dgm:spPr/>
    </dgm:pt>
    <dgm:pt modelId="{3A6F092C-AE15-4D4E-B3A3-9B699237C504}" type="pres">
      <dgm:prSet presAssocID="{D6B750BD-8A41-48EE-AA56-FCAA11550BC1}" presName="textNode" presStyleLbl="node1" presStyleIdx="1" presStyleCnt="5" custScaleX="122183" custLinFactNeighborX="20498">
        <dgm:presLayoutVars>
          <dgm:bulletEnabled val="1"/>
        </dgm:presLayoutVars>
      </dgm:prSet>
      <dgm:spPr/>
      <dgm:t>
        <a:bodyPr/>
        <a:lstStyle/>
        <a:p>
          <a:endParaRPr lang="pt-BR"/>
        </a:p>
      </dgm:t>
    </dgm:pt>
    <dgm:pt modelId="{41993B3A-68ED-478F-A324-F0FA19ED66B5}" type="pres">
      <dgm:prSet presAssocID="{326A0C3E-1D56-48FA-B7D8-FC8F64A64ACE}" presName="sibTrans" presStyleCnt="0"/>
      <dgm:spPr/>
    </dgm:pt>
    <dgm:pt modelId="{7D382940-685E-4945-8B2D-106EDA358020}" type="pres">
      <dgm:prSet presAssocID="{FD8968BD-8AAD-41A5-AD53-F9513D99C444}" presName="textNode" presStyleLbl="node1" presStyleIdx="2" presStyleCnt="5" custScaleX="152321" custLinFactNeighborX="-20496">
        <dgm:presLayoutVars>
          <dgm:bulletEnabled val="1"/>
        </dgm:presLayoutVars>
      </dgm:prSet>
      <dgm:spPr/>
      <dgm:t>
        <a:bodyPr/>
        <a:lstStyle/>
        <a:p>
          <a:endParaRPr lang="pt-BR"/>
        </a:p>
      </dgm:t>
    </dgm:pt>
    <dgm:pt modelId="{5965FD60-20A6-43D9-81D2-B529D5E2CAD3}" type="pres">
      <dgm:prSet presAssocID="{70F5588A-11F8-4D5A-A052-55C6881FC58D}" presName="sibTrans" presStyleCnt="0"/>
      <dgm:spPr/>
    </dgm:pt>
    <dgm:pt modelId="{7803EB77-0E71-4A55-ADB4-D535705588F1}" type="pres">
      <dgm:prSet presAssocID="{D71F4895-CD74-4A9C-AECE-075C2BCF6D03}" presName="textNode" presStyleLbl="node1" presStyleIdx="3" presStyleCnt="5" custScaleX="122286" custLinFactNeighborX="-27328">
        <dgm:presLayoutVars>
          <dgm:bulletEnabled val="1"/>
        </dgm:presLayoutVars>
      </dgm:prSet>
      <dgm:spPr/>
      <dgm:t>
        <a:bodyPr/>
        <a:lstStyle/>
        <a:p>
          <a:endParaRPr lang="pt-BR"/>
        </a:p>
      </dgm:t>
    </dgm:pt>
    <dgm:pt modelId="{05A3478B-3709-4420-B8EF-90A06B41B637}" type="pres">
      <dgm:prSet presAssocID="{41B0B62F-26EB-49BE-884A-549C1DA11C5B}" presName="sibTrans" presStyleCnt="0"/>
      <dgm:spPr/>
    </dgm:pt>
    <dgm:pt modelId="{92D95B07-2F6E-4F6D-A467-AB69FEC1CA1D}" type="pres">
      <dgm:prSet presAssocID="{81E55D0D-A3CD-4F20-9EDF-05A97E03D9E4}" presName="textNode" presStyleLbl="node1" presStyleIdx="4" presStyleCnt="5" custScaleX="117702" custLinFactNeighborX="-68908">
        <dgm:presLayoutVars>
          <dgm:bulletEnabled val="1"/>
        </dgm:presLayoutVars>
      </dgm:prSet>
      <dgm:spPr/>
      <dgm:t>
        <a:bodyPr/>
        <a:lstStyle/>
        <a:p>
          <a:endParaRPr lang="pt-BR"/>
        </a:p>
      </dgm:t>
    </dgm:pt>
  </dgm:ptLst>
  <dgm:cxnLst>
    <dgm:cxn modelId="{A60EC79A-93C3-41E5-8B70-9122A1262E37}" type="presOf" srcId="{D71F4895-CD74-4A9C-AECE-075C2BCF6D03}" destId="{7803EB77-0E71-4A55-ADB4-D535705588F1}" srcOrd="0" destOrd="0" presId="urn:microsoft.com/office/officeart/2005/8/layout/hProcess9"/>
    <dgm:cxn modelId="{ECE1D0CC-EF34-44E3-92A0-8652831C7316}" type="presOf" srcId="{FD8968BD-8AAD-41A5-AD53-F9513D99C444}" destId="{7D382940-685E-4945-8B2D-106EDA358020}" srcOrd="0" destOrd="0" presId="urn:microsoft.com/office/officeart/2005/8/layout/hProcess9"/>
    <dgm:cxn modelId="{9C4E1E40-2FAA-4433-AB1A-FB3E06FE1F42}" type="presOf" srcId="{81E55D0D-A3CD-4F20-9EDF-05A97E03D9E4}" destId="{92D95B07-2F6E-4F6D-A467-AB69FEC1CA1D}" srcOrd="0" destOrd="0" presId="urn:microsoft.com/office/officeart/2005/8/layout/hProcess9"/>
    <dgm:cxn modelId="{A0CE759B-8751-49C5-B530-7B5908F23B8B}" type="presOf" srcId="{1A79BB9A-9193-4A93-902F-495D61FC41DA}" destId="{B83C1732-D257-4560-8B2C-279BCA5E0408}" srcOrd="0" destOrd="0" presId="urn:microsoft.com/office/officeart/2005/8/layout/hProcess9"/>
    <dgm:cxn modelId="{FED4A050-E23C-4B6E-AB31-2A674F7E1971}" type="presOf" srcId="{D6B750BD-8A41-48EE-AA56-FCAA11550BC1}" destId="{3A6F092C-AE15-4D4E-B3A3-9B699237C504}" srcOrd="0" destOrd="0" presId="urn:microsoft.com/office/officeart/2005/8/layout/hProcess9"/>
    <dgm:cxn modelId="{204A8DDE-C2D8-485A-8DB9-5F927395811F}" srcId="{1A79BB9A-9193-4A93-902F-495D61FC41DA}" destId="{81E55D0D-A3CD-4F20-9EDF-05A97E03D9E4}" srcOrd="4" destOrd="0" parTransId="{C5BE89EC-B1DD-49FA-AEE3-8C56C024F831}" sibTransId="{810ACFE3-032F-4090-816C-C3773BF95F72}"/>
    <dgm:cxn modelId="{B890B2BB-38DB-4AF0-B8CC-2E559F0F923F}" srcId="{1A79BB9A-9193-4A93-902F-495D61FC41DA}" destId="{6DF3E8EB-F394-4076-AEAA-A3DEC3D67241}" srcOrd="0" destOrd="0" parTransId="{415AD720-60D5-473C-9418-359643B4FD1F}" sibTransId="{A7742BDE-ACB9-4644-A344-75E88E260957}"/>
    <dgm:cxn modelId="{5A5A5C43-1954-4160-A9DB-D20455B646E3}" srcId="{1A79BB9A-9193-4A93-902F-495D61FC41DA}" destId="{FD8968BD-8AAD-41A5-AD53-F9513D99C444}" srcOrd="2" destOrd="0" parTransId="{46486BE9-CB81-416D-9575-00602798893B}" sibTransId="{70F5588A-11F8-4D5A-A052-55C6881FC58D}"/>
    <dgm:cxn modelId="{754B7FDC-7D66-40ED-86F6-3F2C603E4720}" srcId="{1A79BB9A-9193-4A93-902F-495D61FC41DA}" destId="{D6B750BD-8A41-48EE-AA56-FCAA11550BC1}" srcOrd="1" destOrd="0" parTransId="{C4E07106-A6C9-48A0-9140-6C667CF41F3C}" sibTransId="{326A0C3E-1D56-48FA-B7D8-FC8F64A64ACE}"/>
    <dgm:cxn modelId="{5CBA5FF5-2C25-433D-AAEC-2F83E6F8C74B}" srcId="{1A79BB9A-9193-4A93-902F-495D61FC41DA}" destId="{D71F4895-CD74-4A9C-AECE-075C2BCF6D03}" srcOrd="3" destOrd="0" parTransId="{A14ECE58-A6B4-4421-BA99-A232BFE9D516}" sibTransId="{41B0B62F-26EB-49BE-884A-549C1DA11C5B}"/>
    <dgm:cxn modelId="{A3DF9DE3-9639-451C-BE4C-44D248415875}" type="presOf" srcId="{6DF3E8EB-F394-4076-AEAA-A3DEC3D67241}" destId="{0B5942E7-FBFE-44C9-9445-DCB0ED1C38C1}" srcOrd="0" destOrd="0" presId="urn:microsoft.com/office/officeart/2005/8/layout/hProcess9"/>
    <dgm:cxn modelId="{536F10A8-8474-4A80-8AD2-32C5FDF1C177}" type="presParOf" srcId="{B83C1732-D257-4560-8B2C-279BCA5E0408}" destId="{0089FDE5-3472-4B5D-BCBF-11E059311CFB}" srcOrd="0" destOrd="0" presId="urn:microsoft.com/office/officeart/2005/8/layout/hProcess9"/>
    <dgm:cxn modelId="{F043AC0A-786E-464C-B11B-1C955EC772CE}" type="presParOf" srcId="{B83C1732-D257-4560-8B2C-279BCA5E0408}" destId="{735F45C0-B38E-4647-8604-E9B69E7141ED}" srcOrd="1" destOrd="0" presId="urn:microsoft.com/office/officeart/2005/8/layout/hProcess9"/>
    <dgm:cxn modelId="{D3777AB9-B65C-4C94-9394-E578A1F3CA9F}" type="presParOf" srcId="{735F45C0-B38E-4647-8604-E9B69E7141ED}" destId="{0B5942E7-FBFE-44C9-9445-DCB0ED1C38C1}" srcOrd="0" destOrd="0" presId="urn:microsoft.com/office/officeart/2005/8/layout/hProcess9"/>
    <dgm:cxn modelId="{138A27B4-2B6E-4A42-BD18-4E7725FD418C}" type="presParOf" srcId="{735F45C0-B38E-4647-8604-E9B69E7141ED}" destId="{F1FB7D09-BDD7-426E-AA72-985951925162}" srcOrd="1" destOrd="0" presId="urn:microsoft.com/office/officeart/2005/8/layout/hProcess9"/>
    <dgm:cxn modelId="{65ECDC13-E442-4F55-924E-495433ECAD31}" type="presParOf" srcId="{735F45C0-B38E-4647-8604-E9B69E7141ED}" destId="{3A6F092C-AE15-4D4E-B3A3-9B699237C504}" srcOrd="2" destOrd="0" presId="urn:microsoft.com/office/officeart/2005/8/layout/hProcess9"/>
    <dgm:cxn modelId="{71CED5ED-7E83-43AD-B0BA-ECFDC3D22B85}" type="presParOf" srcId="{735F45C0-B38E-4647-8604-E9B69E7141ED}" destId="{41993B3A-68ED-478F-A324-F0FA19ED66B5}" srcOrd="3" destOrd="0" presId="urn:microsoft.com/office/officeart/2005/8/layout/hProcess9"/>
    <dgm:cxn modelId="{956944B7-281D-4E57-9BAD-10BB3E9CC472}" type="presParOf" srcId="{735F45C0-B38E-4647-8604-E9B69E7141ED}" destId="{7D382940-685E-4945-8B2D-106EDA358020}" srcOrd="4" destOrd="0" presId="urn:microsoft.com/office/officeart/2005/8/layout/hProcess9"/>
    <dgm:cxn modelId="{0DE50EF1-DA63-4B29-8AA0-AAB662B6D59F}" type="presParOf" srcId="{735F45C0-B38E-4647-8604-E9B69E7141ED}" destId="{5965FD60-20A6-43D9-81D2-B529D5E2CAD3}" srcOrd="5" destOrd="0" presId="urn:microsoft.com/office/officeart/2005/8/layout/hProcess9"/>
    <dgm:cxn modelId="{E91B3F18-06D3-4CF0-8317-B3E780EF686C}" type="presParOf" srcId="{735F45C0-B38E-4647-8604-E9B69E7141ED}" destId="{7803EB77-0E71-4A55-ADB4-D535705588F1}" srcOrd="6" destOrd="0" presId="urn:microsoft.com/office/officeart/2005/8/layout/hProcess9"/>
    <dgm:cxn modelId="{064A7C87-FEFA-4579-A1B5-57BF4F9CEB07}" type="presParOf" srcId="{735F45C0-B38E-4647-8604-E9B69E7141ED}" destId="{05A3478B-3709-4420-B8EF-90A06B41B637}" srcOrd="7" destOrd="0" presId="urn:microsoft.com/office/officeart/2005/8/layout/hProcess9"/>
    <dgm:cxn modelId="{C475728B-E439-411E-B607-5B8F9127F0B0}" type="presParOf" srcId="{735F45C0-B38E-4647-8604-E9B69E7141ED}" destId="{92D95B07-2F6E-4F6D-A467-AB69FEC1CA1D}"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030980-CFE3-4B22-A91A-0593890D230C}"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pt-BR"/>
        </a:p>
      </dgm:t>
    </dgm:pt>
    <dgm:pt modelId="{367373DD-DC88-49E3-A1AC-39DE8C5ED3C4}">
      <dgm:prSet phldrT="[Texto]"/>
      <dgm:spPr/>
      <dgm:t>
        <a:bodyPr/>
        <a:lstStyle/>
        <a:p>
          <a:r>
            <a:rPr lang="pt-BR"/>
            <a:t>Decisão Colegiada</a:t>
          </a:r>
        </a:p>
      </dgm:t>
    </dgm:pt>
    <dgm:pt modelId="{7D4D2C8B-9E89-4C51-83CC-897809C5DC3B}" type="parTrans" cxnId="{B9AE8179-5DCF-4CB9-82AE-17C26DFFAA2B}">
      <dgm:prSet/>
      <dgm:spPr/>
      <dgm:t>
        <a:bodyPr/>
        <a:lstStyle/>
        <a:p>
          <a:endParaRPr lang="pt-BR"/>
        </a:p>
      </dgm:t>
    </dgm:pt>
    <dgm:pt modelId="{CE88CD4B-88ED-4B8A-9E07-D96DE14FE3A5}" type="sibTrans" cxnId="{B9AE8179-5DCF-4CB9-82AE-17C26DFFAA2B}">
      <dgm:prSet/>
      <dgm:spPr/>
      <dgm:t>
        <a:bodyPr/>
        <a:lstStyle/>
        <a:p>
          <a:endParaRPr lang="pt-BR"/>
        </a:p>
      </dgm:t>
    </dgm:pt>
    <dgm:pt modelId="{530D5058-BC0F-4884-9055-8DBD1B16E515}">
      <dgm:prSet phldrT="[Texto]"/>
      <dgm:spPr/>
      <dgm:t>
        <a:bodyPr/>
        <a:lstStyle/>
        <a:p>
          <a:r>
            <a:rPr lang="pt-BR" b="1">
              <a:effectLst>
                <a:outerShdw blurRad="38100" dist="38100" dir="2700000" algn="tl">
                  <a:srgbClr val="000000">
                    <a:alpha val="43137"/>
                  </a:srgbClr>
                </a:outerShdw>
              </a:effectLst>
            </a:rPr>
            <a:t>Sim</a:t>
          </a:r>
          <a:r>
            <a:rPr lang="pt-BR"/>
            <a:t/>
          </a:r>
          <a:br>
            <a:rPr lang="pt-BR"/>
          </a:br>
          <a:r>
            <a:rPr lang="pt-BR"/>
            <a:t>Exige pelo menos 3 assinaturas</a:t>
          </a:r>
        </a:p>
      </dgm:t>
    </dgm:pt>
    <dgm:pt modelId="{8C87B500-A3D2-40D1-877F-6A25D991CF0B}" type="parTrans" cxnId="{F420C915-F8A7-4932-8F76-C922095B2B1C}">
      <dgm:prSet/>
      <dgm:spPr/>
      <dgm:t>
        <a:bodyPr/>
        <a:lstStyle/>
        <a:p>
          <a:endParaRPr lang="pt-BR"/>
        </a:p>
      </dgm:t>
    </dgm:pt>
    <dgm:pt modelId="{4CEF3C07-CCD1-48CE-933A-388A97A6CF37}" type="sibTrans" cxnId="{F420C915-F8A7-4932-8F76-C922095B2B1C}">
      <dgm:prSet/>
      <dgm:spPr/>
      <dgm:t>
        <a:bodyPr/>
        <a:lstStyle/>
        <a:p>
          <a:endParaRPr lang="pt-BR"/>
        </a:p>
      </dgm:t>
    </dgm:pt>
    <dgm:pt modelId="{DA3AE129-5812-4E46-A03C-C512D9A61B37}">
      <dgm:prSet phldrT="[Texto]"/>
      <dgm:spPr/>
      <dgm:t>
        <a:bodyPr/>
        <a:lstStyle/>
        <a:p>
          <a:r>
            <a:rPr lang="pt-BR" b="1" dirty="0">
              <a:effectLst>
                <a:outerShdw blurRad="38100" dist="38100" dir="2700000" algn="tl">
                  <a:srgbClr val="000000">
                    <a:alpha val="43137"/>
                  </a:srgbClr>
                </a:outerShdw>
              </a:effectLst>
            </a:rPr>
            <a:t>Não</a:t>
          </a:r>
          <a:r>
            <a:rPr lang="pt-BR" dirty="0"/>
            <a:t/>
          </a:r>
          <a:br>
            <a:rPr lang="pt-BR" dirty="0"/>
          </a:br>
          <a:r>
            <a:rPr lang="pt-BR" dirty="0"/>
            <a:t>Exige pelo menos 1 assinatura</a:t>
          </a:r>
        </a:p>
      </dgm:t>
    </dgm:pt>
    <dgm:pt modelId="{CA1EF327-1C86-4EE0-98A1-4D4775D69BAA}" type="parTrans" cxnId="{B2B32C2A-03DF-46F2-A73E-691131E283F3}">
      <dgm:prSet/>
      <dgm:spPr/>
      <dgm:t>
        <a:bodyPr/>
        <a:lstStyle/>
        <a:p>
          <a:endParaRPr lang="pt-BR"/>
        </a:p>
      </dgm:t>
    </dgm:pt>
    <dgm:pt modelId="{7FDBCAFF-0B4A-4FF9-9F28-59A1095FF189}" type="sibTrans" cxnId="{B2B32C2A-03DF-46F2-A73E-691131E283F3}">
      <dgm:prSet/>
      <dgm:spPr/>
      <dgm:t>
        <a:bodyPr/>
        <a:lstStyle/>
        <a:p>
          <a:endParaRPr lang="pt-BR"/>
        </a:p>
      </dgm:t>
    </dgm:pt>
    <dgm:pt modelId="{3015202F-ADB6-4546-856D-AB0025CEB91A}" type="pres">
      <dgm:prSet presAssocID="{65030980-CFE3-4B22-A91A-0593890D230C}" presName="theList" presStyleCnt="0">
        <dgm:presLayoutVars>
          <dgm:dir/>
          <dgm:animLvl val="lvl"/>
          <dgm:resizeHandles val="exact"/>
        </dgm:presLayoutVars>
      </dgm:prSet>
      <dgm:spPr/>
      <dgm:t>
        <a:bodyPr/>
        <a:lstStyle/>
        <a:p>
          <a:endParaRPr lang="pt-BR"/>
        </a:p>
      </dgm:t>
    </dgm:pt>
    <dgm:pt modelId="{39EDC283-B248-4FC8-9AD6-80086F953E5B}" type="pres">
      <dgm:prSet presAssocID="{367373DD-DC88-49E3-A1AC-39DE8C5ED3C4}" presName="compNode" presStyleCnt="0"/>
      <dgm:spPr/>
    </dgm:pt>
    <dgm:pt modelId="{AC6CFBEA-8C36-4E6A-8D45-B68F1011683D}" type="pres">
      <dgm:prSet presAssocID="{367373DD-DC88-49E3-A1AC-39DE8C5ED3C4}" presName="aNode" presStyleLbl="bgShp" presStyleIdx="0" presStyleCnt="1" custLinFactNeighborX="-14700" custLinFactNeighborY="-23748"/>
      <dgm:spPr/>
      <dgm:t>
        <a:bodyPr/>
        <a:lstStyle/>
        <a:p>
          <a:endParaRPr lang="pt-BR"/>
        </a:p>
      </dgm:t>
    </dgm:pt>
    <dgm:pt modelId="{1B33FD6C-0601-4475-9783-C5E4247D9EAC}" type="pres">
      <dgm:prSet presAssocID="{367373DD-DC88-49E3-A1AC-39DE8C5ED3C4}" presName="textNode" presStyleLbl="bgShp" presStyleIdx="0" presStyleCnt="1"/>
      <dgm:spPr/>
      <dgm:t>
        <a:bodyPr/>
        <a:lstStyle/>
        <a:p>
          <a:endParaRPr lang="pt-BR"/>
        </a:p>
      </dgm:t>
    </dgm:pt>
    <dgm:pt modelId="{7F404677-5613-438B-B3D5-BF879499C4B7}" type="pres">
      <dgm:prSet presAssocID="{367373DD-DC88-49E3-A1AC-39DE8C5ED3C4}" presName="compChildNode" presStyleCnt="0"/>
      <dgm:spPr/>
    </dgm:pt>
    <dgm:pt modelId="{A747FFB4-4487-4043-83E3-84F5738ACF39}" type="pres">
      <dgm:prSet presAssocID="{367373DD-DC88-49E3-A1AC-39DE8C5ED3C4}" presName="theInnerList" presStyleCnt="0"/>
      <dgm:spPr/>
    </dgm:pt>
    <dgm:pt modelId="{B45DCC3E-D88D-4054-A3C3-91F21F7FFCE5}" type="pres">
      <dgm:prSet presAssocID="{530D5058-BC0F-4884-9055-8DBD1B16E515}" presName="childNode" presStyleLbl="node1" presStyleIdx="0" presStyleCnt="2">
        <dgm:presLayoutVars>
          <dgm:bulletEnabled val="1"/>
        </dgm:presLayoutVars>
      </dgm:prSet>
      <dgm:spPr/>
      <dgm:t>
        <a:bodyPr/>
        <a:lstStyle/>
        <a:p>
          <a:endParaRPr lang="pt-BR"/>
        </a:p>
      </dgm:t>
    </dgm:pt>
    <dgm:pt modelId="{73068CB3-993C-46C8-BE6A-216C0EB658AB}" type="pres">
      <dgm:prSet presAssocID="{530D5058-BC0F-4884-9055-8DBD1B16E515}" presName="aSpace2" presStyleCnt="0"/>
      <dgm:spPr/>
    </dgm:pt>
    <dgm:pt modelId="{757464C6-CE47-43CA-9233-3E872D14775A}" type="pres">
      <dgm:prSet presAssocID="{DA3AE129-5812-4E46-A03C-C512D9A61B37}" presName="childNode" presStyleLbl="node1" presStyleIdx="1" presStyleCnt="2">
        <dgm:presLayoutVars>
          <dgm:bulletEnabled val="1"/>
        </dgm:presLayoutVars>
      </dgm:prSet>
      <dgm:spPr/>
      <dgm:t>
        <a:bodyPr/>
        <a:lstStyle/>
        <a:p>
          <a:endParaRPr lang="pt-BR"/>
        </a:p>
      </dgm:t>
    </dgm:pt>
  </dgm:ptLst>
  <dgm:cxnLst>
    <dgm:cxn modelId="{F420C915-F8A7-4932-8F76-C922095B2B1C}" srcId="{367373DD-DC88-49E3-A1AC-39DE8C5ED3C4}" destId="{530D5058-BC0F-4884-9055-8DBD1B16E515}" srcOrd="0" destOrd="0" parTransId="{8C87B500-A3D2-40D1-877F-6A25D991CF0B}" sibTransId="{4CEF3C07-CCD1-48CE-933A-388A97A6CF37}"/>
    <dgm:cxn modelId="{52509E89-84AA-43CE-B683-681F761A7B21}" type="presOf" srcId="{530D5058-BC0F-4884-9055-8DBD1B16E515}" destId="{B45DCC3E-D88D-4054-A3C3-91F21F7FFCE5}" srcOrd="0" destOrd="0" presId="urn:microsoft.com/office/officeart/2005/8/layout/lProcess2"/>
    <dgm:cxn modelId="{B9AE8179-5DCF-4CB9-82AE-17C26DFFAA2B}" srcId="{65030980-CFE3-4B22-A91A-0593890D230C}" destId="{367373DD-DC88-49E3-A1AC-39DE8C5ED3C4}" srcOrd="0" destOrd="0" parTransId="{7D4D2C8B-9E89-4C51-83CC-897809C5DC3B}" sibTransId="{CE88CD4B-88ED-4B8A-9E07-D96DE14FE3A5}"/>
    <dgm:cxn modelId="{26331C61-80F6-410E-A1E1-98C32FC01A52}" type="presOf" srcId="{DA3AE129-5812-4E46-A03C-C512D9A61B37}" destId="{757464C6-CE47-43CA-9233-3E872D14775A}" srcOrd="0" destOrd="0" presId="urn:microsoft.com/office/officeart/2005/8/layout/lProcess2"/>
    <dgm:cxn modelId="{49B4A588-1B50-4242-8519-83A8F4674926}" type="presOf" srcId="{367373DD-DC88-49E3-A1AC-39DE8C5ED3C4}" destId="{AC6CFBEA-8C36-4E6A-8D45-B68F1011683D}" srcOrd="0" destOrd="0" presId="urn:microsoft.com/office/officeart/2005/8/layout/lProcess2"/>
    <dgm:cxn modelId="{B2B32C2A-03DF-46F2-A73E-691131E283F3}" srcId="{367373DD-DC88-49E3-A1AC-39DE8C5ED3C4}" destId="{DA3AE129-5812-4E46-A03C-C512D9A61B37}" srcOrd="1" destOrd="0" parTransId="{CA1EF327-1C86-4EE0-98A1-4D4775D69BAA}" sibTransId="{7FDBCAFF-0B4A-4FF9-9F28-59A1095FF189}"/>
    <dgm:cxn modelId="{17AA4EE7-40EB-4C64-959E-46CD13910079}" type="presOf" srcId="{367373DD-DC88-49E3-A1AC-39DE8C5ED3C4}" destId="{1B33FD6C-0601-4475-9783-C5E4247D9EAC}" srcOrd="1" destOrd="0" presId="urn:microsoft.com/office/officeart/2005/8/layout/lProcess2"/>
    <dgm:cxn modelId="{5E5991C8-F6A6-4922-BFD7-C8DFD2510969}" type="presOf" srcId="{65030980-CFE3-4B22-A91A-0593890D230C}" destId="{3015202F-ADB6-4546-856D-AB0025CEB91A}" srcOrd="0" destOrd="0" presId="urn:microsoft.com/office/officeart/2005/8/layout/lProcess2"/>
    <dgm:cxn modelId="{7C72D95F-B1B0-440E-9B0B-E06AB265FE70}" type="presParOf" srcId="{3015202F-ADB6-4546-856D-AB0025CEB91A}" destId="{39EDC283-B248-4FC8-9AD6-80086F953E5B}" srcOrd="0" destOrd="0" presId="urn:microsoft.com/office/officeart/2005/8/layout/lProcess2"/>
    <dgm:cxn modelId="{9FB1FFE6-EE27-4B9C-A8BF-BC2C93A2C752}" type="presParOf" srcId="{39EDC283-B248-4FC8-9AD6-80086F953E5B}" destId="{AC6CFBEA-8C36-4E6A-8D45-B68F1011683D}" srcOrd="0" destOrd="0" presId="urn:microsoft.com/office/officeart/2005/8/layout/lProcess2"/>
    <dgm:cxn modelId="{B1513BE9-1D9D-40F5-B5DD-058AF0AA5689}" type="presParOf" srcId="{39EDC283-B248-4FC8-9AD6-80086F953E5B}" destId="{1B33FD6C-0601-4475-9783-C5E4247D9EAC}" srcOrd="1" destOrd="0" presId="urn:microsoft.com/office/officeart/2005/8/layout/lProcess2"/>
    <dgm:cxn modelId="{35CA60F4-6210-4C36-B202-DD943CFDA59B}" type="presParOf" srcId="{39EDC283-B248-4FC8-9AD6-80086F953E5B}" destId="{7F404677-5613-438B-B3D5-BF879499C4B7}" srcOrd="2" destOrd="0" presId="urn:microsoft.com/office/officeart/2005/8/layout/lProcess2"/>
    <dgm:cxn modelId="{962B1E3F-B503-4FF6-AC9C-D29D5C1129F7}" type="presParOf" srcId="{7F404677-5613-438B-B3D5-BF879499C4B7}" destId="{A747FFB4-4487-4043-83E3-84F5738ACF39}" srcOrd="0" destOrd="0" presId="urn:microsoft.com/office/officeart/2005/8/layout/lProcess2"/>
    <dgm:cxn modelId="{71828FD5-773D-4DFE-AAE6-F0D95C66663E}" type="presParOf" srcId="{A747FFB4-4487-4043-83E3-84F5738ACF39}" destId="{B45DCC3E-D88D-4054-A3C3-91F21F7FFCE5}" srcOrd="0" destOrd="0" presId="urn:microsoft.com/office/officeart/2005/8/layout/lProcess2"/>
    <dgm:cxn modelId="{A530F8FB-1751-4484-B6EE-415892007C5E}" type="presParOf" srcId="{A747FFB4-4487-4043-83E3-84F5738ACF39}" destId="{73068CB3-993C-46C8-BE6A-216C0EB658AB}" srcOrd="1" destOrd="0" presId="urn:microsoft.com/office/officeart/2005/8/layout/lProcess2"/>
    <dgm:cxn modelId="{6366956A-3AE5-424A-85FC-B4981534C0B0}" type="presParOf" srcId="{A747FFB4-4487-4043-83E3-84F5738ACF39}" destId="{757464C6-CE47-43CA-9233-3E872D14775A}"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030980-CFE3-4B22-A91A-0593890D230C}"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pt-BR"/>
        </a:p>
      </dgm:t>
    </dgm:pt>
    <dgm:pt modelId="{C24BB435-7925-4C62-A593-763DD8EEEB57}">
      <dgm:prSet phldrT="[Texto]"/>
      <dgm:spPr/>
      <dgm:t>
        <a:bodyPr/>
        <a:lstStyle/>
        <a:p>
          <a:r>
            <a:rPr lang="pt-BR"/>
            <a:t>Exige</a:t>
          </a:r>
          <a:br>
            <a:rPr lang="pt-BR"/>
          </a:br>
          <a:r>
            <a:rPr lang="pt-BR"/>
            <a:t>Resposta</a:t>
          </a:r>
        </a:p>
      </dgm:t>
    </dgm:pt>
    <dgm:pt modelId="{ABD5FDE5-D602-4BEE-ACEF-A0FBE127B865}" type="parTrans" cxnId="{15629673-EF1F-4957-81E6-C622E17F517A}">
      <dgm:prSet/>
      <dgm:spPr/>
      <dgm:t>
        <a:bodyPr/>
        <a:lstStyle/>
        <a:p>
          <a:endParaRPr lang="pt-BR"/>
        </a:p>
      </dgm:t>
    </dgm:pt>
    <dgm:pt modelId="{544FEDC2-3DB1-4C35-B23A-5FD7032CF92C}" type="sibTrans" cxnId="{15629673-EF1F-4957-81E6-C622E17F517A}">
      <dgm:prSet/>
      <dgm:spPr/>
      <dgm:t>
        <a:bodyPr/>
        <a:lstStyle/>
        <a:p>
          <a:endParaRPr lang="pt-BR"/>
        </a:p>
      </dgm:t>
    </dgm:pt>
    <dgm:pt modelId="{387F527E-4E0A-4DB9-B71C-6B79E7C8DF67}">
      <dgm:prSet phldrT="[Texto]"/>
      <dgm:spPr/>
      <dgm:t>
        <a:bodyPr/>
        <a:lstStyle/>
        <a:p>
          <a:r>
            <a:rPr lang="pt-BR" b="1" dirty="0">
              <a:effectLst>
                <a:outerShdw blurRad="38100" dist="38100" dir="2700000" algn="tl">
                  <a:srgbClr val="000000">
                    <a:alpha val="43137"/>
                  </a:srgbClr>
                </a:outerShdw>
              </a:effectLst>
            </a:rPr>
            <a:t>Sim</a:t>
          </a:r>
          <a:r>
            <a:rPr lang="pt-BR" dirty="0"/>
            <a:t/>
          </a:r>
          <a:br>
            <a:rPr lang="pt-BR" dirty="0"/>
          </a:br>
          <a:r>
            <a:rPr lang="pt-BR" dirty="0"/>
            <a:t>Habilita o campo ‘</a:t>
          </a:r>
          <a:r>
            <a:rPr lang="pt-BR" dirty="0" err="1"/>
            <a:t>Qtde</a:t>
          </a:r>
          <a:r>
            <a:rPr lang="pt-BR" dirty="0"/>
            <a:t> de dias para resposta’</a:t>
          </a:r>
        </a:p>
      </dgm:t>
    </dgm:pt>
    <dgm:pt modelId="{5BC03B31-6CE5-4542-AE03-8D930D3B4932}" type="parTrans" cxnId="{D0537F14-E3D9-4304-84DB-174675415CFD}">
      <dgm:prSet/>
      <dgm:spPr/>
      <dgm:t>
        <a:bodyPr/>
        <a:lstStyle/>
        <a:p>
          <a:endParaRPr lang="pt-BR"/>
        </a:p>
      </dgm:t>
    </dgm:pt>
    <dgm:pt modelId="{FEC98D13-3564-4250-9685-FCD485A86DE9}" type="sibTrans" cxnId="{D0537F14-E3D9-4304-84DB-174675415CFD}">
      <dgm:prSet/>
      <dgm:spPr/>
      <dgm:t>
        <a:bodyPr/>
        <a:lstStyle/>
        <a:p>
          <a:endParaRPr lang="pt-BR"/>
        </a:p>
      </dgm:t>
    </dgm:pt>
    <dgm:pt modelId="{FDE153FC-53E2-4829-9D0B-932AAFA797FA}">
      <dgm:prSet phldrT="[Texto]"/>
      <dgm:spPr/>
      <dgm:t>
        <a:bodyPr/>
        <a:lstStyle/>
        <a:p>
          <a:r>
            <a:rPr lang="pt-BR" b="1" dirty="0">
              <a:effectLst>
                <a:outerShdw blurRad="38100" dist="38100" dir="2700000" algn="tl">
                  <a:srgbClr val="000000">
                    <a:alpha val="43137"/>
                  </a:srgbClr>
                </a:outerShdw>
              </a:effectLst>
            </a:rPr>
            <a:t>Não</a:t>
          </a:r>
          <a:r>
            <a:rPr lang="pt-BR" dirty="0"/>
            <a:t/>
          </a:r>
          <a:br>
            <a:rPr lang="pt-BR" dirty="0"/>
          </a:br>
          <a:r>
            <a:rPr lang="pt-BR" dirty="0" err="1"/>
            <a:t>Não</a:t>
          </a:r>
          <a:r>
            <a:rPr lang="pt-BR" dirty="0"/>
            <a:t> habilita o campo ‘</a:t>
          </a:r>
          <a:r>
            <a:rPr lang="pt-BR" dirty="0" err="1"/>
            <a:t>Qtde</a:t>
          </a:r>
          <a:r>
            <a:rPr lang="pt-BR" dirty="0"/>
            <a:t> de dias para resposta’</a:t>
          </a:r>
        </a:p>
      </dgm:t>
    </dgm:pt>
    <dgm:pt modelId="{43BD47C2-B907-48DE-A4A9-F9761C5BDD67}" type="parTrans" cxnId="{EDDD0C05-DE2E-4707-A9B8-E204C4F58451}">
      <dgm:prSet/>
      <dgm:spPr/>
      <dgm:t>
        <a:bodyPr/>
        <a:lstStyle/>
        <a:p>
          <a:endParaRPr lang="pt-BR"/>
        </a:p>
      </dgm:t>
    </dgm:pt>
    <dgm:pt modelId="{B8064229-6B05-4906-A482-E9FC4E2014A1}" type="sibTrans" cxnId="{EDDD0C05-DE2E-4707-A9B8-E204C4F58451}">
      <dgm:prSet/>
      <dgm:spPr/>
      <dgm:t>
        <a:bodyPr/>
        <a:lstStyle/>
        <a:p>
          <a:endParaRPr lang="pt-BR"/>
        </a:p>
      </dgm:t>
    </dgm:pt>
    <dgm:pt modelId="{3015202F-ADB6-4546-856D-AB0025CEB91A}" type="pres">
      <dgm:prSet presAssocID="{65030980-CFE3-4B22-A91A-0593890D230C}" presName="theList" presStyleCnt="0">
        <dgm:presLayoutVars>
          <dgm:dir/>
          <dgm:animLvl val="lvl"/>
          <dgm:resizeHandles val="exact"/>
        </dgm:presLayoutVars>
      </dgm:prSet>
      <dgm:spPr/>
      <dgm:t>
        <a:bodyPr/>
        <a:lstStyle/>
        <a:p>
          <a:endParaRPr lang="pt-BR"/>
        </a:p>
      </dgm:t>
    </dgm:pt>
    <dgm:pt modelId="{37DAABA2-74DD-4641-AE4E-F59A0562984B}" type="pres">
      <dgm:prSet presAssocID="{C24BB435-7925-4C62-A593-763DD8EEEB57}" presName="compNode" presStyleCnt="0"/>
      <dgm:spPr/>
    </dgm:pt>
    <dgm:pt modelId="{973BD02F-A590-4C8B-B3DD-7BDB279E46C3}" type="pres">
      <dgm:prSet presAssocID="{C24BB435-7925-4C62-A593-763DD8EEEB57}" presName="aNode" presStyleLbl="bgShp" presStyleIdx="0" presStyleCnt="1" custLinFactNeighborX="12436" custLinFactNeighborY="23605"/>
      <dgm:spPr/>
      <dgm:t>
        <a:bodyPr/>
        <a:lstStyle/>
        <a:p>
          <a:endParaRPr lang="pt-BR"/>
        </a:p>
      </dgm:t>
    </dgm:pt>
    <dgm:pt modelId="{9D33153A-AF86-4FE5-820E-277834FF0BBD}" type="pres">
      <dgm:prSet presAssocID="{C24BB435-7925-4C62-A593-763DD8EEEB57}" presName="textNode" presStyleLbl="bgShp" presStyleIdx="0" presStyleCnt="1"/>
      <dgm:spPr/>
      <dgm:t>
        <a:bodyPr/>
        <a:lstStyle/>
        <a:p>
          <a:endParaRPr lang="pt-BR"/>
        </a:p>
      </dgm:t>
    </dgm:pt>
    <dgm:pt modelId="{6BAA844A-F596-4D93-B22D-C762B9ADC23D}" type="pres">
      <dgm:prSet presAssocID="{C24BB435-7925-4C62-A593-763DD8EEEB57}" presName="compChildNode" presStyleCnt="0"/>
      <dgm:spPr/>
    </dgm:pt>
    <dgm:pt modelId="{E1B78725-938C-48C2-A7CE-722E9435774D}" type="pres">
      <dgm:prSet presAssocID="{C24BB435-7925-4C62-A593-763DD8EEEB57}" presName="theInnerList" presStyleCnt="0"/>
      <dgm:spPr/>
    </dgm:pt>
    <dgm:pt modelId="{64235EE4-03F8-446F-A127-6008C84CFFF8}" type="pres">
      <dgm:prSet presAssocID="{387F527E-4E0A-4DB9-B71C-6B79E7C8DF67}" presName="childNode" presStyleLbl="node1" presStyleIdx="0" presStyleCnt="2">
        <dgm:presLayoutVars>
          <dgm:bulletEnabled val="1"/>
        </dgm:presLayoutVars>
      </dgm:prSet>
      <dgm:spPr/>
      <dgm:t>
        <a:bodyPr/>
        <a:lstStyle/>
        <a:p>
          <a:endParaRPr lang="pt-BR"/>
        </a:p>
      </dgm:t>
    </dgm:pt>
    <dgm:pt modelId="{2F398C91-8B95-40ED-9722-5287E59FC40D}" type="pres">
      <dgm:prSet presAssocID="{387F527E-4E0A-4DB9-B71C-6B79E7C8DF67}" presName="aSpace2" presStyleCnt="0"/>
      <dgm:spPr/>
    </dgm:pt>
    <dgm:pt modelId="{00FB1CC6-41FF-4825-AFAC-D40E1F0796E6}" type="pres">
      <dgm:prSet presAssocID="{FDE153FC-53E2-4829-9D0B-932AAFA797FA}" presName="childNode" presStyleLbl="node1" presStyleIdx="1" presStyleCnt="2">
        <dgm:presLayoutVars>
          <dgm:bulletEnabled val="1"/>
        </dgm:presLayoutVars>
      </dgm:prSet>
      <dgm:spPr/>
      <dgm:t>
        <a:bodyPr/>
        <a:lstStyle/>
        <a:p>
          <a:endParaRPr lang="pt-BR"/>
        </a:p>
      </dgm:t>
    </dgm:pt>
  </dgm:ptLst>
  <dgm:cxnLst>
    <dgm:cxn modelId="{D0537F14-E3D9-4304-84DB-174675415CFD}" srcId="{C24BB435-7925-4C62-A593-763DD8EEEB57}" destId="{387F527E-4E0A-4DB9-B71C-6B79E7C8DF67}" srcOrd="0" destOrd="0" parTransId="{5BC03B31-6CE5-4542-AE03-8D930D3B4932}" sibTransId="{FEC98D13-3564-4250-9685-FCD485A86DE9}"/>
    <dgm:cxn modelId="{964763C6-66D5-4397-BEF6-17B4B9C4AB6A}" type="presOf" srcId="{387F527E-4E0A-4DB9-B71C-6B79E7C8DF67}" destId="{64235EE4-03F8-446F-A127-6008C84CFFF8}" srcOrd="0" destOrd="0" presId="urn:microsoft.com/office/officeart/2005/8/layout/lProcess2"/>
    <dgm:cxn modelId="{EDDD0C05-DE2E-4707-A9B8-E204C4F58451}" srcId="{C24BB435-7925-4C62-A593-763DD8EEEB57}" destId="{FDE153FC-53E2-4829-9D0B-932AAFA797FA}" srcOrd="1" destOrd="0" parTransId="{43BD47C2-B907-48DE-A4A9-F9761C5BDD67}" sibTransId="{B8064229-6B05-4906-A482-E9FC4E2014A1}"/>
    <dgm:cxn modelId="{15629673-EF1F-4957-81E6-C622E17F517A}" srcId="{65030980-CFE3-4B22-A91A-0593890D230C}" destId="{C24BB435-7925-4C62-A593-763DD8EEEB57}" srcOrd="0" destOrd="0" parTransId="{ABD5FDE5-D602-4BEE-ACEF-A0FBE127B865}" sibTransId="{544FEDC2-3DB1-4C35-B23A-5FD7032CF92C}"/>
    <dgm:cxn modelId="{08AD2D81-F667-4027-B9CC-90CF942DD92B}" type="presOf" srcId="{C24BB435-7925-4C62-A593-763DD8EEEB57}" destId="{9D33153A-AF86-4FE5-820E-277834FF0BBD}" srcOrd="1" destOrd="0" presId="urn:microsoft.com/office/officeart/2005/8/layout/lProcess2"/>
    <dgm:cxn modelId="{5E5991C8-F6A6-4922-BFD7-C8DFD2510969}" type="presOf" srcId="{65030980-CFE3-4B22-A91A-0593890D230C}" destId="{3015202F-ADB6-4546-856D-AB0025CEB91A}" srcOrd="0" destOrd="0" presId="urn:microsoft.com/office/officeart/2005/8/layout/lProcess2"/>
    <dgm:cxn modelId="{29F02E70-D07B-4070-BA58-82956FC260C0}" type="presOf" srcId="{FDE153FC-53E2-4829-9D0B-932AAFA797FA}" destId="{00FB1CC6-41FF-4825-AFAC-D40E1F0796E6}" srcOrd="0" destOrd="0" presId="urn:microsoft.com/office/officeart/2005/8/layout/lProcess2"/>
    <dgm:cxn modelId="{5535A27A-F6F6-495D-9EB1-B779D3DDB057}" type="presOf" srcId="{C24BB435-7925-4C62-A593-763DD8EEEB57}" destId="{973BD02F-A590-4C8B-B3DD-7BDB279E46C3}" srcOrd="0" destOrd="0" presId="urn:microsoft.com/office/officeart/2005/8/layout/lProcess2"/>
    <dgm:cxn modelId="{1763109B-8740-49A0-9F99-727674C5729C}" type="presParOf" srcId="{3015202F-ADB6-4546-856D-AB0025CEB91A}" destId="{37DAABA2-74DD-4641-AE4E-F59A0562984B}" srcOrd="0" destOrd="0" presId="urn:microsoft.com/office/officeart/2005/8/layout/lProcess2"/>
    <dgm:cxn modelId="{75AD629F-D91C-430F-9FBB-C54B5025A95F}" type="presParOf" srcId="{37DAABA2-74DD-4641-AE4E-F59A0562984B}" destId="{973BD02F-A590-4C8B-B3DD-7BDB279E46C3}" srcOrd="0" destOrd="0" presId="urn:microsoft.com/office/officeart/2005/8/layout/lProcess2"/>
    <dgm:cxn modelId="{0536BB08-4A29-4E68-A8C9-E55F76A3E6D2}" type="presParOf" srcId="{37DAABA2-74DD-4641-AE4E-F59A0562984B}" destId="{9D33153A-AF86-4FE5-820E-277834FF0BBD}" srcOrd="1" destOrd="0" presId="urn:microsoft.com/office/officeart/2005/8/layout/lProcess2"/>
    <dgm:cxn modelId="{D9617D2B-2E38-4EF6-BE94-F2686E3E32DC}" type="presParOf" srcId="{37DAABA2-74DD-4641-AE4E-F59A0562984B}" destId="{6BAA844A-F596-4D93-B22D-C762B9ADC23D}" srcOrd="2" destOrd="0" presId="urn:microsoft.com/office/officeart/2005/8/layout/lProcess2"/>
    <dgm:cxn modelId="{E4307DDC-CDBF-4B4C-AC76-0BDE84DD0EC3}" type="presParOf" srcId="{6BAA844A-F596-4D93-B22D-C762B9ADC23D}" destId="{E1B78725-938C-48C2-A7CE-722E9435774D}" srcOrd="0" destOrd="0" presId="urn:microsoft.com/office/officeart/2005/8/layout/lProcess2"/>
    <dgm:cxn modelId="{374B5AA2-D5B0-4298-BCBE-3F853952A9C0}" type="presParOf" srcId="{E1B78725-938C-48C2-A7CE-722E9435774D}" destId="{64235EE4-03F8-446F-A127-6008C84CFFF8}" srcOrd="0" destOrd="0" presId="urn:microsoft.com/office/officeart/2005/8/layout/lProcess2"/>
    <dgm:cxn modelId="{EA0BD48B-4A67-4FE2-BCCD-C6E1790E3AD1}" type="presParOf" srcId="{E1B78725-938C-48C2-A7CE-722E9435774D}" destId="{2F398C91-8B95-40ED-9722-5287E59FC40D}" srcOrd="1" destOrd="0" presId="urn:microsoft.com/office/officeart/2005/8/layout/lProcess2"/>
    <dgm:cxn modelId="{8140EE56-9A0B-42A9-BE62-FC68C01F07DC}" type="presParOf" srcId="{E1B78725-938C-48C2-A7CE-722E9435774D}" destId="{00FB1CC6-41FF-4825-AFAC-D40E1F0796E6}"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BC8D50-2362-497A-8EEE-38C5BD1439B0}"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pt-BR"/>
        </a:p>
      </dgm:t>
    </dgm:pt>
    <dgm:pt modelId="{F94013E8-EAF1-49D6-A8C4-2564AF45533E}">
      <dgm:prSet phldrT="[Texto]"/>
      <dgm:spPr/>
      <dgm:t>
        <a:bodyPr/>
        <a:lstStyle/>
        <a:p>
          <a:r>
            <a:rPr lang="pt-BR" b="1"/>
            <a:t>Elaborado</a:t>
          </a:r>
        </a:p>
      </dgm:t>
    </dgm:pt>
    <dgm:pt modelId="{3942FD0E-2A1A-4C69-9B1F-072919ACA43A}" type="parTrans" cxnId="{4667C52A-7911-4BCC-8D52-016DEA73C4D9}">
      <dgm:prSet/>
      <dgm:spPr/>
      <dgm:t>
        <a:bodyPr/>
        <a:lstStyle/>
        <a:p>
          <a:endParaRPr lang="pt-BR" b="1"/>
        </a:p>
      </dgm:t>
    </dgm:pt>
    <dgm:pt modelId="{FE709C1A-111A-43A9-B790-56F9D847C8B9}" type="sibTrans" cxnId="{4667C52A-7911-4BCC-8D52-016DEA73C4D9}">
      <dgm:prSet/>
      <dgm:spPr/>
      <dgm:t>
        <a:bodyPr/>
        <a:lstStyle/>
        <a:p>
          <a:endParaRPr lang="pt-BR" b="1"/>
        </a:p>
      </dgm:t>
    </dgm:pt>
    <dgm:pt modelId="{6332EF04-944A-4644-A970-3CA9C0125E8C}">
      <dgm:prSet phldrT="[Texto]"/>
      <dgm:spPr/>
      <dgm:t>
        <a:bodyPr/>
        <a:lstStyle/>
        <a:p>
          <a:r>
            <a:rPr lang="pt-BR" b="1"/>
            <a:t>Aguardando Assinatura</a:t>
          </a:r>
        </a:p>
      </dgm:t>
    </dgm:pt>
    <dgm:pt modelId="{C7DCFC04-8EEC-487D-94D1-2A2E5287820E}" type="parTrans" cxnId="{A5C80ED9-14D4-42CE-BD4F-0E0C1D5FF9D6}">
      <dgm:prSet/>
      <dgm:spPr/>
      <dgm:t>
        <a:bodyPr/>
        <a:lstStyle/>
        <a:p>
          <a:endParaRPr lang="pt-BR" b="1"/>
        </a:p>
      </dgm:t>
    </dgm:pt>
    <dgm:pt modelId="{06DED642-D231-4953-8369-2B0E97E276E6}" type="sibTrans" cxnId="{A5C80ED9-14D4-42CE-BD4F-0E0C1D5FF9D6}">
      <dgm:prSet/>
      <dgm:spPr/>
      <dgm:t>
        <a:bodyPr/>
        <a:lstStyle/>
        <a:p>
          <a:endParaRPr lang="pt-BR" b="1"/>
        </a:p>
      </dgm:t>
    </dgm:pt>
    <dgm:pt modelId="{B9428F6F-747C-493D-8887-3795CA627AD7}">
      <dgm:prSet phldrT="[Texto]"/>
      <dgm:spPr/>
      <dgm:t>
        <a:bodyPr/>
        <a:lstStyle/>
        <a:p>
          <a:r>
            <a:rPr lang="pt-BR" b="1"/>
            <a:t>Assinado</a:t>
          </a:r>
        </a:p>
      </dgm:t>
    </dgm:pt>
    <dgm:pt modelId="{92AF54FE-C66A-4B04-87B4-ABFF17DFE3C0}" type="parTrans" cxnId="{AA470E5D-A5F9-4F36-9E14-960087FB7C3B}">
      <dgm:prSet/>
      <dgm:spPr/>
      <dgm:t>
        <a:bodyPr/>
        <a:lstStyle/>
        <a:p>
          <a:endParaRPr lang="pt-BR" b="1"/>
        </a:p>
      </dgm:t>
    </dgm:pt>
    <dgm:pt modelId="{4D92C405-C98F-46EB-B3A8-427F48AF8DE9}" type="sibTrans" cxnId="{AA470E5D-A5F9-4F36-9E14-960087FB7C3B}">
      <dgm:prSet/>
      <dgm:spPr/>
      <dgm:t>
        <a:bodyPr/>
        <a:lstStyle/>
        <a:p>
          <a:endParaRPr lang="pt-BR" b="1"/>
        </a:p>
      </dgm:t>
    </dgm:pt>
    <dgm:pt modelId="{8C287E9D-286A-4464-AF22-03A57AE2A044}">
      <dgm:prSet phldrT="[Texto]"/>
      <dgm:spPr/>
      <dgm:t>
        <a:bodyPr/>
        <a:lstStyle/>
        <a:p>
          <a:r>
            <a:rPr lang="pt-BR" b="1"/>
            <a:t>Aguardando envio</a:t>
          </a:r>
        </a:p>
      </dgm:t>
    </dgm:pt>
    <dgm:pt modelId="{9373C060-BE30-43F6-BD07-99260A22D776}" type="parTrans" cxnId="{74851579-CE46-42D2-A32B-117B481D811F}">
      <dgm:prSet/>
      <dgm:spPr/>
      <dgm:t>
        <a:bodyPr/>
        <a:lstStyle/>
        <a:p>
          <a:endParaRPr lang="pt-BR" b="1"/>
        </a:p>
      </dgm:t>
    </dgm:pt>
    <dgm:pt modelId="{3059120D-C5C7-4E01-9044-5658E7363B16}" type="sibTrans" cxnId="{74851579-CE46-42D2-A32B-117B481D811F}">
      <dgm:prSet/>
      <dgm:spPr/>
      <dgm:t>
        <a:bodyPr/>
        <a:lstStyle/>
        <a:p>
          <a:endParaRPr lang="pt-BR" b="1"/>
        </a:p>
      </dgm:t>
    </dgm:pt>
    <dgm:pt modelId="{85F59497-4CDE-468C-8272-21F7918C4D98}">
      <dgm:prSet phldrT="[Texto]"/>
      <dgm:spPr/>
      <dgm:t>
        <a:bodyPr/>
        <a:lstStyle/>
        <a:p>
          <a:r>
            <a:rPr lang="pt-BR" b="1"/>
            <a:t>Enviado</a:t>
          </a:r>
        </a:p>
      </dgm:t>
    </dgm:pt>
    <dgm:pt modelId="{6AB0D1E5-7DDC-4885-970D-E4191D196F54}" type="parTrans" cxnId="{CD110462-DD28-403D-9E08-84B15D554F4A}">
      <dgm:prSet/>
      <dgm:spPr/>
      <dgm:t>
        <a:bodyPr/>
        <a:lstStyle/>
        <a:p>
          <a:endParaRPr lang="pt-BR" b="1"/>
        </a:p>
      </dgm:t>
    </dgm:pt>
    <dgm:pt modelId="{FE58BFD3-DF07-4950-9C0B-0309D96FC2B9}" type="sibTrans" cxnId="{CD110462-DD28-403D-9E08-84B15D554F4A}">
      <dgm:prSet/>
      <dgm:spPr/>
      <dgm:t>
        <a:bodyPr/>
        <a:lstStyle/>
        <a:p>
          <a:endParaRPr lang="pt-BR" b="1"/>
        </a:p>
      </dgm:t>
    </dgm:pt>
    <dgm:pt modelId="{9553F33F-C919-4888-9820-F637FA720337}">
      <dgm:prSet phldrT="[Texto]"/>
      <dgm:spPr/>
      <dgm:t>
        <a:bodyPr/>
        <a:lstStyle/>
        <a:p>
          <a:r>
            <a:rPr lang="pt-BR" b="1"/>
            <a:t>Aguardando resposta</a:t>
          </a:r>
        </a:p>
      </dgm:t>
    </dgm:pt>
    <dgm:pt modelId="{3AE4092D-1463-4592-AEF1-78070ED93B39}" type="parTrans" cxnId="{F7A47872-17B4-45B7-8D28-3AE560C9D232}">
      <dgm:prSet/>
      <dgm:spPr/>
      <dgm:t>
        <a:bodyPr/>
        <a:lstStyle/>
        <a:p>
          <a:endParaRPr lang="pt-BR" b="1"/>
        </a:p>
      </dgm:t>
    </dgm:pt>
    <dgm:pt modelId="{B71DB29A-EC6F-4CA1-BABF-579B654E66D4}" type="sibTrans" cxnId="{F7A47872-17B4-45B7-8D28-3AE560C9D232}">
      <dgm:prSet/>
      <dgm:spPr/>
      <dgm:t>
        <a:bodyPr/>
        <a:lstStyle/>
        <a:p>
          <a:endParaRPr lang="pt-BR" b="1"/>
        </a:p>
      </dgm:t>
    </dgm:pt>
    <dgm:pt modelId="{A22DD1C0-7295-4E86-86F9-3DE9A77C6931}">
      <dgm:prSet phldrT="[Texto]"/>
      <dgm:spPr/>
      <dgm:t>
        <a:bodyPr/>
        <a:lstStyle/>
        <a:p>
          <a:r>
            <a:rPr lang="pt-BR" b="1"/>
            <a:t>Expirado</a:t>
          </a:r>
        </a:p>
      </dgm:t>
    </dgm:pt>
    <dgm:pt modelId="{84F7B80E-689C-4636-9AFF-E3E3A3B9BBEE}" type="parTrans" cxnId="{CFF82077-782E-4963-B11F-C80E4BBC6DBA}">
      <dgm:prSet/>
      <dgm:spPr/>
      <dgm:t>
        <a:bodyPr/>
        <a:lstStyle/>
        <a:p>
          <a:endParaRPr lang="pt-BR" b="1"/>
        </a:p>
      </dgm:t>
    </dgm:pt>
    <dgm:pt modelId="{2026792E-3561-4B2F-AF63-A522FA1C2447}" type="sibTrans" cxnId="{CFF82077-782E-4963-B11F-C80E4BBC6DBA}">
      <dgm:prSet/>
      <dgm:spPr/>
      <dgm:t>
        <a:bodyPr/>
        <a:lstStyle/>
        <a:p>
          <a:endParaRPr lang="pt-BR" b="1"/>
        </a:p>
      </dgm:t>
    </dgm:pt>
    <dgm:pt modelId="{35ED25B2-89DD-427B-AAA8-9A6EC4E35DC3}">
      <dgm:prSet phldrT="[Texto]"/>
      <dgm:spPr/>
      <dgm:t>
        <a:bodyPr/>
        <a:lstStyle/>
        <a:p>
          <a:r>
            <a:rPr lang="pt-BR" b="1"/>
            <a:t>Finalizado - Aguardando assinatura</a:t>
          </a:r>
        </a:p>
      </dgm:t>
    </dgm:pt>
    <dgm:pt modelId="{FBA5ED32-D6CA-4490-8ED5-150709BF1B16}" type="parTrans" cxnId="{1F9C3C51-C198-4A5C-9F88-D3CFBF8D1491}">
      <dgm:prSet/>
      <dgm:spPr/>
      <dgm:t>
        <a:bodyPr/>
        <a:lstStyle/>
        <a:p>
          <a:endParaRPr lang="pt-BR" b="1"/>
        </a:p>
      </dgm:t>
    </dgm:pt>
    <dgm:pt modelId="{5012C50E-F6A1-4CAE-BE2E-50FDC8F5AF56}" type="sibTrans" cxnId="{1F9C3C51-C198-4A5C-9F88-D3CFBF8D1491}">
      <dgm:prSet/>
      <dgm:spPr/>
      <dgm:t>
        <a:bodyPr/>
        <a:lstStyle/>
        <a:p>
          <a:endParaRPr lang="pt-BR" b="1"/>
        </a:p>
      </dgm:t>
    </dgm:pt>
    <dgm:pt modelId="{FBFCABEE-0653-42DE-BEF9-CD1CA584FF86}">
      <dgm:prSet phldrT="[Texto]"/>
      <dgm:spPr/>
      <dgm:t>
        <a:bodyPr/>
        <a:lstStyle/>
        <a:p>
          <a:r>
            <a:rPr lang="pt-BR" b="1"/>
            <a:t>Reiterado</a:t>
          </a:r>
        </a:p>
      </dgm:t>
    </dgm:pt>
    <dgm:pt modelId="{07F4C12A-B7E8-4783-BF10-BF0A0DCF8B15}" type="parTrans" cxnId="{4E4D1241-263A-4025-9574-6CBA0FB2171F}">
      <dgm:prSet/>
      <dgm:spPr/>
      <dgm:t>
        <a:bodyPr/>
        <a:lstStyle/>
        <a:p>
          <a:endParaRPr lang="pt-BR" b="1"/>
        </a:p>
      </dgm:t>
    </dgm:pt>
    <dgm:pt modelId="{1E9278D9-5001-4B46-B4F0-50C114452B11}" type="sibTrans" cxnId="{4E4D1241-263A-4025-9574-6CBA0FB2171F}">
      <dgm:prSet/>
      <dgm:spPr/>
      <dgm:t>
        <a:bodyPr/>
        <a:lstStyle/>
        <a:p>
          <a:endParaRPr lang="pt-BR" b="1"/>
        </a:p>
      </dgm:t>
    </dgm:pt>
    <dgm:pt modelId="{70F51565-0686-4384-8256-F8E00498D67E}">
      <dgm:prSet phldrT="[Texto]"/>
      <dgm:spPr/>
      <dgm:t>
        <a:bodyPr/>
        <a:lstStyle/>
        <a:p>
          <a:r>
            <a:rPr lang="pt-BR" b="1"/>
            <a:t>Respondido</a:t>
          </a:r>
        </a:p>
      </dgm:t>
    </dgm:pt>
    <dgm:pt modelId="{B3A8B28C-249A-4180-A91F-0BEF181F3C68}" type="parTrans" cxnId="{EF473BC2-D281-41D8-9B8E-B1C54B8FA4A8}">
      <dgm:prSet/>
      <dgm:spPr/>
      <dgm:t>
        <a:bodyPr/>
        <a:lstStyle/>
        <a:p>
          <a:endParaRPr lang="pt-BR" b="1"/>
        </a:p>
      </dgm:t>
    </dgm:pt>
    <dgm:pt modelId="{4B88F7C1-EFE3-48EC-97DB-0C7A841DBD7E}" type="sibTrans" cxnId="{EF473BC2-D281-41D8-9B8E-B1C54B8FA4A8}">
      <dgm:prSet/>
      <dgm:spPr/>
      <dgm:t>
        <a:bodyPr/>
        <a:lstStyle/>
        <a:p>
          <a:endParaRPr lang="pt-BR" b="1"/>
        </a:p>
      </dgm:t>
    </dgm:pt>
    <dgm:pt modelId="{C8B965F9-8FE1-4390-9AFF-99BC74B5E86A}">
      <dgm:prSet phldrT="[Texto]"/>
      <dgm:spPr/>
      <dgm:t>
        <a:bodyPr/>
        <a:lstStyle/>
        <a:p>
          <a:r>
            <a:rPr lang="pt-BR" b="1"/>
            <a:t>Finalizado</a:t>
          </a:r>
        </a:p>
      </dgm:t>
    </dgm:pt>
    <dgm:pt modelId="{9539265E-8BCE-4697-8D75-71F5307647C4}" type="parTrans" cxnId="{BAA620DA-4DB5-44DF-AB98-BA87A25DFA6A}">
      <dgm:prSet/>
      <dgm:spPr/>
      <dgm:t>
        <a:bodyPr/>
        <a:lstStyle/>
        <a:p>
          <a:endParaRPr lang="pt-BR" b="1"/>
        </a:p>
      </dgm:t>
    </dgm:pt>
    <dgm:pt modelId="{60791D1C-84F7-4BD7-83A9-E50679A9D006}" type="sibTrans" cxnId="{BAA620DA-4DB5-44DF-AB98-BA87A25DFA6A}">
      <dgm:prSet/>
      <dgm:spPr/>
      <dgm:t>
        <a:bodyPr/>
        <a:lstStyle/>
        <a:p>
          <a:endParaRPr lang="pt-BR" b="1"/>
        </a:p>
      </dgm:t>
    </dgm:pt>
    <dgm:pt modelId="{CC1FB213-76C9-434F-A38D-17B28C864B83}">
      <dgm:prSet phldrT="[Texto]"/>
      <dgm:spPr/>
      <dgm:t>
        <a:bodyPr/>
        <a:lstStyle/>
        <a:p>
          <a:r>
            <a:rPr lang="pt-BR" b="1"/>
            <a:t>Aguardando envio / assinatura</a:t>
          </a:r>
        </a:p>
      </dgm:t>
    </dgm:pt>
    <dgm:pt modelId="{9DE58200-1B65-430E-939F-487EDBC649A7}" type="parTrans" cxnId="{7746B06E-2171-458C-9FFC-BA9272BB0D83}">
      <dgm:prSet/>
      <dgm:spPr/>
      <dgm:t>
        <a:bodyPr/>
        <a:lstStyle/>
        <a:p>
          <a:endParaRPr lang="pt-BR" b="1"/>
        </a:p>
      </dgm:t>
    </dgm:pt>
    <dgm:pt modelId="{AFB25E4A-C7ED-45C8-8E83-A4C09AED5EFF}" type="sibTrans" cxnId="{7746B06E-2171-458C-9FFC-BA9272BB0D83}">
      <dgm:prSet/>
      <dgm:spPr/>
      <dgm:t>
        <a:bodyPr/>
        <a:lstStyle/>
        <a:p>
          <a:endParaRPr lang="pt-BR" b="1"/>
        </a:p>
      </dgm:t>
    </dgm:pt>
    <dgm:pt modelId="{CB34CBE1-A9D6-4B5D-A02E-6B1ED2CA8626}">
      <dgm:prSet phldrT="[Texto]"/>
      <dgm:spPr/>
      <dgm:t>
        <a:bodyPr/>
        <a:lstStyle/>
        <a:p>
          <a:r>
            <a:rPr lang="pt-BR" b="1"/>
            <a:t>Finalizado</a:t>
          </a:r>
        </a:p>
      </dgm:t>
    </dgm:pt>
    <dgm:pt modelId="{1ABE8C33-A7AF-4F6F-A66F-03D3426495FC}" type="parTrans" cxnId="{14883FC0-3FE9-41C9-A66D-B289ACB57E90}">
      <dgm:prSet/>
      <dgm:spPr/>
      <dgm:t>
        <a:bodyPr/>
        <a:lstStyle/>
        <a:p>
          <a:endParaRPr lang="pt-BR" b="1"/>
        </a:p>
      </dgm:t>
    </dgm:pt>
    <dgm:pt modelId="{732CAF73-9BF3-42FF-8BC3-011647529129}" type="sibTrans" cxnId="{14883FC0-3FE9-41C9-A66D-B289ACB57E90}">
      <dgm:prSet/>
      <dgm:spPr/>
      <dgm:t>
        <a:bodyPr/>
        <a:lstStyle/>
        <a:p>
          <a:endParaRPr lang="pt-BR" b="1"/>
        </a:p>
      </dgm:t>
    </dgm:pt>
    <dgm:pt modelId="{CF893ABF-CD2A-489E-82AF-E1AFBB8D564F}" type="pres">
      <dgm:prSet presAssocID="{E3BC8D50-2362-497A-8EEE-38C5BD1439B0}" presName="Name0" presStyleCnt="0">
        <dgm:presLayoutVars>
          <dgm:chMax val="5"/>
          <dgm:chPref val="5"/>
          <dgm:dir/>
          <dgm:animLvl val="lvl"/>
        </dgm:presLayoutVars>
      </dgm:prSet>
      <dgm:spPr/>
      <dgm:t>
        <a:bodyPr/>
        <a:lstStyle/>
        <a:p>
          <a:endParaRPr lang="pt-BR"/>
        </a:p>
      </dgm:t>
    </dgm:pt>
    <dgm:pt modelId="{ACA84A53-414D-4A58-8988-4F29044F8FB6}" type="pres">
      <dgm:prSet presAssocID="{F94013E8-EAF1-49D6-A8C4-2564AF45533E}" presName="parentText1" presStyleLbl="node1" presStyleIdx="0" presStyleCnt="4">
        <dgm:presLayoutVars>
          <dgm:chMax/>
          <dgm:chPref val="3"/>
          <dgm:bulletEnabled val="1"/>
        </dgm:presLayoutVars>
      </dgm:prSet>
      <dgm:spPr/>
      <dgm:t>
        <a:bodyPr/>
        <a:lstStyle/>
        <a:p>
          <a:endParaRPr lang="pt-BR"/>
        </a:p>
      </dgm:t>
    </dgm:pt>
    <dgm:pt modelId="{32DDFEB3-6D20-4045-8ECF-4EF505AB7B5D}" type="pres">
      <dgm:prSet presAssocID="{F94013E8-EAF1-49D6-A8C4-2564AF45533E}" presName="childText1" presStyleLbl="solidAlignAcc1" presStyleIdx="0" presStyleCnt="4">
        <dgm:presLayoutVars>
          <dgm:chMax val="0"/>
          <dgm:chPref val="0"/>
          <dgm:bulletEnabled val="1"/>
        </dgm:presLayoutVars>
      </dgm:prSet>
      <dgm:spPr/>
      <dgm:t>
        <a:bodyPr/>
        <a:lstStyle/>
        <a:p>
          <a:endParaRPr lang="pt-BR"/>
        </a:p>
      </dgm:t>
    </dgm:pt>
    <dgm:pt modelId="{A5F54CEC-DF2F-438F-8754-7ABC6D9271BB}" type="pres">
      <dgm:prSet presAssocID="{B9428F6F-747C-493D-8887-3795CA627AD7}" presName="parentText2" presStyleLbl="node1" presStyleIdx="1" presStyleCnt="4">
        <dgm:presLayoutVars>
          <dgm:chMax/>
          <dgm:chPref val="3"/>
          <dgm:bulletEnabled val="1"/>
        </dgm:presLayoutVars>
      </dgm:prSet>
      <dgm:spPr/>
      <dgm:t>
        <a:bodyPr/>
        <a:lstStyle/>
        <a:p>
          <a:endParaRPr lang="pt-BR"/>
        </a:p>
      </dgm:t>
    </dgm:pt>
    <dgm:pt modelId="{91A770E0-146E-43F2-A96E-2A50BDE9D32C}" type="pres">
      <dgm:prSet presAssocID="{B9428F6F-747C-493D-8887-3795CA627AD7}" presName="childText2" presStyleLbl="solidAlignAcc1" presStyleIdx="1" presStyleCnt="4">
        <dgm:presLayoutVars>
          <dgm:chMax val="0"/>
          <dgm:chPref val="0"/>
          <dgm:bulletEnabled val="1"/>
        </dgm:presLayoutVars>
      </dgm:prSet>
      <dgm:spPr/>
      <dgm:t>
        <a:bodyPr/>
        <a:lstStyle/>
        <a:p>
          <a:endParaRPr lang="pt-BR"/>
        </a:p>
      </dgm:t>
    </dgm:pt>
    <dgm:pt modelId="{833FB334-36FC-4B74-B76E-BD83CFC0B04A}" type="pres">
      <dgm:prSet presAssocID="{85F59497-4CDE-468C-8272-21F7918C4D98}" presName="parentText3" presStyleLbl="node1" presStyleIdx="2" presStyleCnt="4">
        <dgm:presLayoutVars>
          <dgm:chMax/>
          <dgm:chPref val="3"/>
          <dgm:bulletEnabled val="1"/>
        </dgm:presLayoutVars>
      </dgm:prSet>
      <dgm:spPr/>
      <dgm:t>
        <a:bodyPr/>
        <a:lstStyle/>
        <a:p>
          <a:endParaRPr lang="pt-BR"/>
        </a:p>
      </dgm:t>
    </dgm:pt>
    <dgm:pt modelId="{7702D6BF-613B-4BF4-8868-70556346E151}" type="pres">
      <dgm:prSet presAssocID="{85F59497-4CDE-468C-8272-21F7918C4D98}" presName="childText3" presStyleLbl="solidAlignAcc1" presStyleIdx="2" presStyleCnt="4">
        <dgm:presLayoutVars>
          <dgm:chMax val="0"/>
          <dgm:chPref val="0"/>
          <dgm:bulletEnabled val="1"/>
        </dgm:presLayoutVars>
      </dgm:prSet>
      <dgm:spPr/>
      <dgm:t>
        <a:bodyPr/>
        <a:lstStyle/>
        <a:p>
          <a:endParaRPr lang="pt-BR"/>
        </a:p>
      </dgm:t>
    </dgm:pt>
    <dgm:pt modelId="{EBC1A097-0B97-4A61-9051-FFC9BD5A92EB}" type="pres">
      <dgm:prSet presAssocID="{70F51565-0686-4384-8256-F8E00498D67E}" presName="parentText4" presStyleLbl="node1" presStyleIdx="3" presStyleCnt="4">
        <dgm:presLayoutVars>
          <dgm:chMax/>
          <dgm:chPref val="3"/>
          <dgm:bulletEnabled val="1"/>
        </dgm:presLayoutVars>
      </dgm:prSet>
      <dgm:spPr/>
      <dgm:t>
        <a:bodyPr/>
        <a:lstStyle/>
        <a:p>
          <a:endParaRPr lang="pt-BR"/>
        </a:p>
      </dgm:t>
    </dgm:pt>
    <dgm:pt modelId="{5337959A-C282-4060-AFA0-7EFCAE4CE075}" type="pres">
      <dgm:prSet presAssocID="{70F51565-0686-4384-8256-F8E00498D67E}" presName="childText4" presStyleLbl="solidAlignAcc1" presStyleIdx="3" presStyleCnt="4">
        <dgm:presLayoutVars>
          <dgm:chMax val="0"/>
          <dgm:chPref val="0"/>
          <dgm:bulletEnabled val="1"/>
        </dgm:presLayoutVars>
      </dgm:prSet>
      <dgm:spPr/>
      <dgm:t>
        <a:bodyPr/>
        <a:lstStyle/>
        <a:p>
          <a:endParaRPr lang="pt-BR"/>
        </a:p>
      </dgm:t>
    </dgm:pt>
  </dgm:ptLst>
  <dgm:cxnLst>
    <dgm:cxn modelId="{A0D1710A-06E6-423A-A3E7-25898FAAFC7D}" type="presOf" srcId="{A22DD1C0-7295-4E86-86F9-3DE9A77C6931}" destId="{7702D6BF-613B-4BF4-8868-70556346E151}" srcOrd="0" destOrd="1" presId="urn:microsoft.com/office/officeart/2009/3/layout/IncreasingArrowsProcess"/>
    <dgm:cxn modelId="{5527B04C-9922-4EDC-9C8B-D6D58CA3156D}" type="presOf" srcId="{70F51565-0686-4384-8256-F8E00498D67E}" destId="{EBC1A097-0B97-4A61-9051-FFC9BD5A92EB}" srcOrd="0" destOrd="0" presId="urn:microsoft.com/office/officeart/2009/3/layout/IncreasingArrowsProcess"/>
    <dgm:cxn modelId="{0B2A2EAB-81E4-40BA-9E06-1BB7648E790B}" type="presOf" srcId="{6332EF04-944A-4644-A970-3CA9C0125E8C}" destId="{32DDFEB3-6D20-4045-8ECF-4EF505AB7B5D}" srcOrd="0" destOrd="0" presId="urn:microsoft.com/office/officeart/2009/3/layout/IncreasingArrowsProcess"/>
    <dgm:cxn modelId="{3B383E64-0340-46D4-8653-491BB2FADC2A}" type="presOf" srcId="{8C287E9D-286A-4464-AF22-03A57AE2A044}" destId="{91A770E0-146E-43F2-A96E-2A50BDE9D32C}" srcOrd="0" destOrd="0" presId="urn:microsoft.com/office/officeart/2009/3/layout/IncreasingArrowsProcess"/>
    <dgm:cxn modelId="{AA470E5D-A5F9-4F36-9E14-960087FB7C3B}" srcId="{E3BC8D50-2362-497A-8EEE-38C5BD1439B0}" destId="{B9428F6F-747C-493D-8887-3795CA627AD7}" srcOrd="1" destOrd="0" parTransId="{92AF54FE-C66A-4B04-87B4-ABFF17DFE3C0}" sibTransId="{4D92C405-C98F-46EB-B3A8-427F48AF8DE9}"/>
    <dgm:cxn modelId="{1F9C3C51-C198-4A5C-9F88-D3CFBF8D1491}" srcId="{B9428F6F-747C-493D-8887-3795CA627AD7}" destId="{35ED25B2-89DD-427B-AAA8-9A6EC4E35DC3}" srcOrd="3" destOrd="0" parTransId="{FBA5ED32-D6CA-4490-8ED5-150709BF1B16}" sibTransId="{5012C50E-F6A1-4CAE-BE2E-50FDC8F5AF56}"/>
    <dgm:cxn modelId="{D17AB832-2298-45D7-B0C2-6504400E83EB}" type="presOf" srcId="{E3BC8D50-2362-497A-8EEE-38C5BD1439B0}" destId="{CF893ABF-CD2A-489E-82AF-E1AFBB8D564F}" srcOrd="0" destOrd="0" presId="urn:microsoft.com/office/officeart/2009/3/layout/IncreasingArrowsProcess"/>
    <dgm:cxn modelId="{4E4D1241-263A-4025-9574-6CBA0FB2171F}" srcId="{85F59497-4CDE-468C-8272-21F7918C4D98}" destId="{FBFCABEE-0653-42DE-BEF9-CD1CA584FF86}" srcOrd="2" destOrd="0" parTransId="{07F4C12A-B7E8-4783-BF10-BF0A0DCF8B15}" sibTransId="{1E9278D9-5001-4B46-B4F0-50C114452B11}"/>
    <dgm:cxn modelId="{E8775EE3-D53A-458A-97C2-CCDD452D8743}" type="presOf" srcId="{F94013E8-EAF1-49D6-A8C4-2564AF45533E}" destId="{ACA84A53-414D-4A58-8988-4F29044F8FB6}" srcOrd="0" destOrd="0" presId="urn:microsoft.com/office/officeart/2009/3/layout/IncreasingArrowsProcess"/>
    <dgm:cxn modelId="{CFF82077-782E-4963-B11F-C80E4BBC6DBA}" srcId="{85F59497-4CDE-468C-8272-21F7918C4D98}" destId="{A22DD1C0-7295-4E86-86F9-3DE9A77C6931}" srcOrd="1" destOrd="0" parTransId="{84F7B80E-689C-4636-9AFF-E3E3A3B9BBEE}" sibTransId="{2026792E-3561-4B2F-AF63-A522FA1C2447}"/>
    <dgm:cxn modelId="{C50F0F0A-075A-4062-9BDA-3309A225B728}" type="presOf" srcId="{CC1FB213-76C9-434F-A38D-17B28C864B83}" destId="{91A770E0-146E-43F2-A96E-2A50BDE9D32C}" srcOrd="0" destOrd="1" presId="urn:microsoft.com/office/officeart/2009/3/layout/IncreasingArrowsProcess"/>
    <dgm:cxn modelId="{F26F3E2F-2682-4E47-9C3D-4A04FB4AD382}" type="presOf" srcId="{85F59497-4CDE-468C-8272-21F7918C4D98}" destId="{833FB334-36FC-4B74-B76E-BD83CFC0B04A}" srcOrd="0" destOrd="0" presId="urn:microsoft.com/office/officeart/2009/3/layout/IncreasingArrowsProcess"/>
    <dgm:cxn modelId="{F7A47872-17B4-45B7-8D28-3AE560C9D232}" srcId="{85F59497-4CDE-468C-8272-21F7918C4D98}" destId="{9553F33F-C919-4888-9820-F637FA720337}" srcOrd="0" destOrd="0" parTransId="{3AE4092D-1463-4592-AEF1-78070ED93B39}" sibTransId="{B71DB29A-EC6F-4CA1-BABF-579B654E66D4}"/>
    <dgm:cxn modelId="{E6F4F14A-918E-4A62-9C26-21DE8E5A292F}" type="presOf" srcId="{C8B965F9-8FE1-4390-9AFF-99BC74B5E86A}" destId="{5337959A-C282-4060-AFA0-7EFCAE4CE075}" srcOrd="0" destOrd="0" presId="urn:microsoft.com/office/officeart/2009/3/layout/IncreasingArrowsProcess"/>
    <dgm:cxn modelId="{14883FC0-3FE9-41C9-A66D-B289ACB57E90}" srcId="{B9428F6F-747C-493D-8887-3795CA627AD7}" destId="{CB34CBE1-A9D6-4B5D-A02E-6B1ED2CA8626}" srcOrd="2" destOrd="0" parTransId="{1ABE8C33-A7AF-4F6F-A66F-03D3426495FC}" sibTransId="{732CAF73-9BF3-42FF-8BC3-011647529129}"/>
    <dgm:cxn modelId="{CD292687-F957-460A-8815-1A4DEA092C42}" type="presOf" srcId="{FBFCABEE-0653-42DE-BEF9-CD1CA584FF86}" destId="{7702D6BF-613B-4BF4-8868-70556346E151}" srcOrd="0" destOrd="2" presId="urn:microsoft.com/office/officeart/2009/3/layout/IncreasingArrowsProcess"/>
    <dgm:cxn modelId="{EF473BC2-D281-41D8-9B8E-B1C54B8FA4A8}" srcId="{E3BC8D50-2362-497A-8EEE-38C5BD1439B0}" destId="{70F51565-0686-4384-8256-F8E00498D67E}" srcOrd="3" destOrd="0" parTransId="{B3A8B28C-249A-4180-A91F-0BEF181F3C68}" sibTransId="{4B88F7C1-EFE3-48EC-97DB-0C7A841DBD7E}"/>
    <dgm:cxn modelId="{BAA620DA-4DB5-44DF-AB98-BA87A25DFA6A}" srcId="{70F51565-0686-4384-8256-F8E00498D67E}" destId="{C8B965F9-8FE1-4390-9AFF-99BC74B5E86A}" srcOrd="0" destOrd="0" parTransId="{9539265E-8BCE-4697-8D75-71F5307647C4}" sibTransId="{60791D1C-84F7-4BD7-83A9-E50679A9D006}"/>
    <dgm:cxn modelId="{4667C52A-7911-4BCC-8D52-016DEA73C4D9}" srcId="{E3BC8D50-2362-497A-8EEE-38C5BD1439B0}" destId="{F94013E8-EAF1-49D6-A8C4-2564AF45533E}" srcOrd="0" destOrd="0" parTransId="{3942FD0E-2A1A-4C69-9B1F-072919ACA43A}" sibTransId="{FE709C1A-111A-43A9-B790-56F9D847C8B9}"/>
    <dgm:cxn modelId="{9B1F8FE7-0C0F-48FC-A132-9F47C7518244}" type="presOf" srcId="{9553F33F-C919-4888-9820-F637FA720337}" destId="{7702D6BF-613B-4BF4-8868-70556346E151}" srcOrd="0" destOrd="0" presId="urn:microsoft.com/office/officeart/2009/3/layout/IncreasingArrowsProcess"/>
    <dgm:cxn modelId="{D90A38F2-857D-4C28-8A8E-852794F46DF8}" type="presOf" srcId="{CB34CBE1-A9D6-4B5D-A02E-6B1ED2CA8626}" destId="{91A770E0-146E-43F2-A96E-2A50BDE9D32C}" srcOrd="0" destOrd="2" presId="urn:microsoft.com/office/officeart/2009/3/layout/IncreasingArrowsProcess"/>
    <dgm:cxn modelId="{AC03F328-8FDF-45BF-9612-B90C3D49DE23}" type="presOf" srcId="{B9428F6F-747C-493D-8887-3795CA627AD7}" destId="{A5F54CEC-DF2F-438F-8754-7ABC6D9271BB}" srcOrd="0" destOrd="0" presId="urn:microsoft.com/office/officeart/2009/3/layout/IncreasingArrowsProcess"/>
    <dgm:cxn modelId="{74851579-CE46-42D2-A32B-117B481D811F}" srcId="{B9428F6F-747C-493D-8887-3795CA627AD7}" destId="{8C287E9D-286A-4464-AF22-03A57AE2A044}" srcOrd="0" destOrd="0" parTransId="{9373C060-BE30-43F6-BD07-99260A22D776}" sibTransId="{3059120D-C5C7-4E01-9044-5658E7363B16}"/>
    <dgm:cxn modelId="{7746B06E-2171-458C-9FFC-BA9272BB0D83}" srcId="{B9428F6F-747C-493D-8887-3795CA627AD7}" destId="{CC1FB213-76C9-434F-A38D-17B28C864B83}" srcOrd="1" destOrd="0" parTransId="{9DE58200-1B65-430E-939F-487EDBC649A7}" sibTransId="{AFB25E4A-C7ED-45C8-8E83-A4C09AED5EFF}"/>
    <dgm:cxn modelId="{CD110462-DD28-403D-9E08-84B15D554F4A}" srcId="{E3BC8D50-2362-497A-8EEE-38C5BD1439B0}" destId="{85F59497-4CDE-468C-8272-21F7918C4D98}" srcOrd="2" destOrd="0" parTransId="{6AB0D1E5-7DDC-4885-970D-E4191D196F54}" sibTransId="{FE58BFD3-DF07-4950-9C0B-0309D96FC2B9}"/>
    <dgm:cxn modelId="{D22A0ACF-FD04-4762-9A93-961BB67171EA}" type="presOf" srcId="{35ED25B2-89DD-427B-AAA8-9A6EC4E35DC3}" destId="{91A770E0-146E-43F2-A96E-2A50BDE9D32C}" srcOrd="0" destOrd="3" presId="urn:microsoft.com/office/officeart/2009/3/layout/IncreasingArrowsProcess"/>
    <dgm:cxn modelId="{A5C80ED9-14D4-42CE-BD4F-0E0C1D5FF9D6}" srcId="{F94013E8-EAF1-49D6-A8C4-2564AF45533E}" destId="{6332EF04-944A-4644-A970-3CA9C0125E8C}" srcOrd="0" destOrd="0" parTransId="{C7DCFC04-8EEC-487D-94D1-2A2E5287820E}" sibTransId="{06DED642-D231-4953-8369-2B0E97E276E6}"/>
    <dgm:cxn modelId="{83C5A824-3E62-47A4-BA26-9C3534EFB95D}" type="presParOf" srcId="{CF893ABF-CD2A-489E-82AF-E1AFBB8D564F}" destId="{ACA84A53-414D-4A58-8988-4F29044F8FB6}" srcOrd="0" destOrd="0" presId="urn:microsoft.com/office/officeart/2009/3/layout/IncreasingArrowsProcess"/>
    <dgm:cxn modelId="{038E7D59-A0E2-4900-A1F3-31BB87468A97}" type="presParOf" srcId="{CF893ABF-CD2A-489E-82AF-E1AFBB8D564F}" destId="{32DDFEB3-6D20-4045-8ECF-4EF505AB7B5D}" srcOrd="1" destOrd="0" presId="urn:microsoft.com/office/officeart/2009/3/layout/IncreasingArrowsProcess"/>
    <dgm:cxn modelId="{EFA70FD5-089B-47CA-9E61-2E35C2BEDC37}" type="presParOf" srcId="{CF893ABF-CD2A-489E-82AF-E1AFBB8D564F}" destId="{A5F54CEC-DF2F-438F-8754-7ABC6D9271BB}" srcOrd="2" destOrd="0" presId="urn:microsoft.com/office/officeart/2009/3/layout/IncreasingArrowsProcess"/>
    <dgm:cxn modelId="{0B3FD04F-544F-41D6-8ACE-43DE49CAB621}" type="presParOf" srcId="{CF893ABF-CD2A-489E-82AF-E1AFBB8D564F}" destId="{91A770E0-146E-43F2-A96E-2A50BDE9D32C}" srcOrd="3" destOrd="0" presId="urn:microsoft.com/office/officeart/2009/3/layout/IncreasingArrowsProcess"/>
    <dgm:cxn modelId="{A4C6E623-1067-425F-AE61-3F13CD5754AE}" type="presParOf" srcId="{CF893ABF-CD2A-489E-82AF-E1AFBB8D564F}" destId="{833FB334-36FC-4B74-B76E-BD83CFC0B04A}" srcOrd="4" destOrd="0" presId="urn:microsoft.com/office/officeart/2009/3/layout/IncreasingArrowsProcess"/>
    <dgm:cxn modelId="{0F750E7A-2091-4A32-A029-42571C08B050}" type="presParOf" srcId="{CF893ABF-CD2A-489E-82AF-E1AFBB8D564F}" destId="{7702D6BF-613B-4BF4-8868-70556346E151}" srcOrd="5" destOrd="0" presId="urn:microsoft.com/office/officeart/2009/3/layout/IncreasingArrowsProcess"/>
    <dgm:cxn modelId="{40E2D363-8A95-46A9-993F-3D06A888D23F}" type="presParOf" srcId="{CF893ABF-CD2A-489E-82AF-E1AFBB8D564F}" destId="{EBC1A097-0B97-4A61-9051-FFC9BD5A92EB}" srcOrd="6" destOrd="0" presId="urn:microsoft.com/office/officeart/2009/3/layout/IncreasingArrowsProcess"/>
    <dgm:cxn modelId="{E0C56769-CA3C-4A0F-84DB-502D1EB872C9}" type="presParOf" srcId="{CF893ABF-CD2A-489E-82AF-E1AFBB8D564F}" destId="{5337959A-C282-4060-AFA0-7EFCAE4CE075}" srcOrd="7"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79BB9A-9193-4A93-902F-495D61FC41DA}"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pt-BR"/>
        </a:p>
      </dgm:t>
    </dgm:pt>
    <dgm:pt modelId="{6DF3E8EB-F394-4076-AEAA-A3DEC3D67241}">
      <dgm:prSet phldrT="[Texto]" custT="1"/>
      <dgm:spPr/>
      <dgm:t>
        <a:bodyPr/>
        <a:lstStyle/>
        <a:p>
          <a:r>
            <a:rPr lang="pt-BR" sz="2000" b="1">
              <a:effectLst>
                <a:outerShdw blurRad="38100" dist="38100" dir="2700000" algn="tl">
                  <a:srgbClr val="000000">
                    <a:alpha val="43137"/>
                  </a:srgbClr>
                </a:outerShdw>
              </a:effectLst>
            </a:rPr>
            <a:t>Visualizar, Excluir ou reiterar, se necessário</a:t>
          </a:r>
        </a:p>
      </dgm:t>
    </dgm:pt>
    <dgm:pt modelId="{415AD720-60D5-473C-9418-359643B4FD1F}" type="parTrans" cxnId="{B890B2BB-38DB-4AF0-B8CC-2E559F0F923F}">
      <dgm:prSet/>
      <dgm:spPr/>
      <dgm:t>
        <a:bodyPr/>
        <a:lstStyle/>
        <a:p>
          <a:endParaRPr lang="pt-BR"/>
        </a:p>
      </dgm:t>
    </dgm:pt>
    <dgm:pt modelId="{A7742BDE-ACB9-4644-A344-75E88E260957}" type="sibTrans" cxnId="{B890B2BB-38DB-4AF0-B8CC-2E559F0F923F}">
      <dgm:prSet/>
      <dgm:spPr/>
      <dgm:t>
        <a:bodyPr/>
        <a:lstStyle/>
        <a:p>
          <a:endParaRPr lang="pt-BR"/>
        </a:p>
      </dgm:t>
    </dgm:pt>
    <dgm:pt modelId="{D6B750BD-8A41-48EE-AA56-FCAA11550BC1}">
      <dgm:prSet phldrT="[Texto]" custT="1"/>
      <dgm:spPr/>
      <dgm:t>
        <a:bodyPr/>
        <a:lstStyle/>
        <a:p>
          <a:r>
            <a:rPr lang="pt-BR" sz="2000" b="1">
              <a:effectLst>
                <a:outerShdw blurRad="38100" dist="38100" dir="2700000" algn="tl">
                  <a:srgbClr val="000000">
                    <a:alpha val="43137"/>
                  </a:srgbClr>
                </a:outerShdw>
              </a:effectLst>
            </a:rPr>
            <a:t>Assinar</a:t>
          </a:r>
        </a:p>
      </dgm:t>
    </dgm:pt>
    <dgm:pt modelId="{C4E07106-A6C9-48A0-9140-6C667CF41F3C}" type="parTrans" cxnId="{754B7FDC-7D66-40ED-86F6-3F2C603E4720}">
      <dgm:prSet/>
      <dgm:spPr/>
      <dgm:t>
        <a:bodyPr/>
        <a:lstStyle/>
        <a:p>
          <a:endParaRPr lang="pt-BR"/>
        </a:p>
      </dgm:t>
    </dgm:pt>
    <dgm:pt modelId="{326A0C3E-1D56-48FA-B7D8-FC8F64A64ACE}" type="sibTrans" cxnId="{754B7FDC-7D66-40ED-86F6-3F2C603E4720}">
      <dgm:prSet/>
      <dgm:spPr/>
      <dgm:t>
        <a:bodyPr/>
        <a:lstStyle/>
        <a:p>
          <a:endParaRPr lang="pt-BR"/>
        </a:p>
      </dgm:t>
    </dgm:pt>
    <dgm:pt modelId="{FD8968BD-8AAD-41A5-AD53-F9513D99C444}">
      <dgm:prSet phldrT="[Texto]" custT="1"/>
      <dgm:spPr/>
      <dgm:t>
        <a:bodyPr/>
        <a:lstStyle/>
        <a:p>
          <a:r>
            <a:rPr lang="pt-BR" sz="2000" b="1">
              <a:effectLst>
                <a:outerShdw blurRad="38100" dist="38100" dir="2700000" algn="tl">
                  <a:srgbClr val="000000">
                    <a:alpha val="43137"/>
                  </a:srgbClr>
                </a:outerShdw>
              </a:effectLst>
            </a:rPr>
            <a:t>Enviar (após, no mínimo 3 assinaturas) e Reenviar</a:t>
          </a:r>
        </a:p>
      </dgm:t>
    </dgm:pt>
    <dgm:pt modelId="{46486BE9-CB81-416D-9575-00602798893B}" type="parTrans" cxnId="{5A5A5C43-1954-4160-A9DB-D20455B646E3}">
      <dgm:prSet/>
      <dgm:spPr/>
      <dgm:t>
        <a:bodyPr/>
        <a:lstStyle/>
        <a:p>
          <a:endParaRPr lang="pt-BR"/>
        </a:p>
      </dgm:t>
    </dgm:pt>
    <dgm:pt modelId="{70F5588A-11F8-4D5A-A052-55C6881FC58D}" type="sibTrans" cxnId="{5A5A5C43-1954-4160-A9DB-D20455B646E3}">
      <dgm:prSet/>
      <dgm:spPr/>
      <dgm:t>
        <a:bodyPr/>
        <a:lstStyle/>
        <a:p>
          <a:endParaRPr lang="pt-BR"/>
        </a:p>
      </dgm:t>
    </dgm:pt>
    <dgm:pt modelId="{D71F4895-CD74-4A9C-AECE-075C2BCF6D03}">
      <dgm:prSet phldrT="[Texto]" custT="1"/>
      <dgm:spPr/>
      <dgm:t>
        <a:bodyPr/>
        <a:lstStyle/>
        <a:p>
          <a:r>
            <a:rPr lang="pt-BR" sz="2000" b="1">
              <a:effectLst>
                <a:outerShdw blurRad="38100" dist="38100" dir="2700000" algn="tl">
                  <a:srgbClr val="000000">
                    <a:alpha val="43137"/>
                  </a:srgbClr>
                </a:outerShdw>
              </a:effectLst>
            </a:rPr>
            <a:t>Verificar resposta do SGD ou Responder</a:t>
          </a:r>
        </a:p>
      </dgm:t>
    </dgm:pt>
    <dgm:pt modelId="{A14ECE58-A6B4-4421-BA99-A232BFE9D516}" type="parTrans" cxnId="{5CBA5FF5-2C25-433D-AAEC-2F83E6F8C74B}">
      <dgm:prSet/>
      <dgm:spPr/>
      <dgm:t>
        <a:bodyPr/>
        <a:lstStyle/>
        <a:p>
          <a:endParaRPr lang="pt-BR"/>
        </a:p>
      </dgm:t>
    </dgm:pt>
    <dgm:pt modelId="{41B0B62F-26EB-49BE-884A-549C1DA11C5B}" type="sibTrans" cxnId="{5CBA5FF5-2C25-433D-AAEC-2F83E6F8C74B}">
      <dgm:prSet/>
      <dgm:spPr/>
      <dgm:t>
        <a:bodyPr/>
        <a:lstStyle/>
        <a:p>
          <a:endParaRPr lang="pt-BR"/>
        </a:p>
      </dgm:t>
    </dgm:pt>
    <dgm:pt modelId="{81E55D0D-A3CD-4F20-9EDF-05A97E03D9E4}">
      <dgm:prSet phldrT="[Texto]" custT="1"/>
      <dgm:spPr/>
      <dgm:t>
        <a:bodyPr/>
        <a:lstStyle/>
        <a:p>
          <a:r>
            <a:rPr lang="pt-BR" sz="2000" b="1">
              <a:effectLst>
                <a:outerShdw blurRad="38100" dist="38100" dir="2700000" algn="tl">
                  <a:srgbClr val="000000">
                    <a:alpha val="43137"/>
                  </a:srgbClr>
                </a:outerShdw>
              </a:effectLst>
            </a:rPr>
            <a:t>Avaliar medida</a:t>
          </a:r>
        </a:p>
      </dgm:t>
    </dgm:pt>
    <dgm:pt modelId="{C5BE89EC-B1DD-49FA-AEE3-8C56C024F831}" type="parTrans" cxnId="{204A8DDE-C2D8-485A-8DB9-5F927395811F}">
      <dgm:prSet/>
      <dgm:spPr/>
      <dgm:t>
        <a:bodyPr/>
        <a:lstStyle/>
        <a:p>
          <a:endParaRPr lang="pt-BR"/>
        </a:p>
      </dgm:t>
    </dgm:pt>
    <dgm:pt modelId="{810ACFE3-032F-4090-816C-C3773BF95F72}" type="sibTrans" cxnId="{204A8DDE-C2D8-485A-8DB9-5F927395811F}">
      <dgm:prSet/>
      <dgm:spPr/>
      <dgm:t>
        <a:bodyPr/>
        <a:lstStyle/>
        <a:p>
          <a:endParaRPr lang="pt-BR"/>
        </a:p>
      </dgm:t>
    </dgm:pt>
    <dgm:pt modelId="{B83C1732-D257-4560-8B2C-279BCA5E0408}" type="pres">
      <dgm:prSet presAssocID="{1A79BB9A-9193-4A93-902F-495D61FC41DA}" presName="CompostProcess" presStyleCnt="0">
        <dgm:presLayoutVars>
          <dgm:dir/>
          <dgm:resizeHandles val="exact"/>
        </dgm:presLayoutVars>
      </dgm:prSet>
      <dgm:spPr/>
      <dgm:t>
        <a:bodyPr/>
        <a:lstStyle/>
        <a:p>
          <a:endParaRPr lang="pt-BR"/>
        </a:p>
      </dgm:t>
    </dgm:pt>
    <dgm:pt modelId="{0089FDE5-3472-4B5D-BCBF-11E059311CFB}" type="pres">
      <dgm:prSet presAssocID="{1A79BB9A-9193-4A93-902F-495D61FC41DA}" presName="arrow" presStyleLbl="bgShp" presStyleIdx="0" presStyleCnt="1" custScaleX="117647"/>
      <dgm:spPr/>
    </dgm:pt>
    <dgm:pt modelId="{735F45C0-B38E-4647-8604-E9B69E7141ED}" type="pres">
      <dgm:prSet presAssocID="{1A79BB9A-9193-4A93-902F-495D61FC41DA}" presName="linearProcess" presStyleCnt="0"/>
      <dgm:spPr/>
    </dgm:pt>
    <dgm:pt modelId="{0B5942E7-FBFE-44C9-9445-DCB0ED1C38C1}" type="pres">
      <dgm:prSet presAssocID="{6DF3E8EB-F394-4076-AEAA-A3DEC3D67241}" presName="textNode" presStyleLbl="node1" presStyleIdx="0" presStyleCnt="5" custScaleX="155659" custLinFactNeighborX="60280">
        <dgm:presLayoutVars>
          <dgm:bulletEnabled val="1"/>
        </dgm:presLayoutVars>
      </dgm:prSet>
      <dgm:spPr/>
      <dgm:t>
        <a:bodyPr/>
        <a:lstStyle/>
        <a:p>
          <a:endParaRPr lang="pt-BR"/>
        </a:p>
      </dgm:t>
    </dgm:pt>
    <dgm:pt modelId="{F1FB7D09-BDD7-426E-AA72-985951925162}" type="pres">
      <dgm:prSet presAssocID="{A7742BDE-ACB9-4644-A344-75E88E260957}" presName="sibTrans" presStyleCnt="0"/>
      <dgm:spPr/>
    </dgm:pt>
    <dgm:pt modelId="{3A6F092C-AE15-4D4E-B3A3-9B699237C504}" type="pres">
      <dgm:prSet presAssocID="{D6B750BD-8A41-48EE-AA56-FCAA11550BC1}" presName="textNode" presStyleLbl="node1" presStyleIdx="1" presStyleCnt="5" custScaleX="151060" custLinFactNeighborX="20498">
        <dgm:presLayoutVars>
          <dgm:bulletEnabled val="1"/>
        </dgm:presLayoutVars>
      </dgm:prSet>
      <dgm:spPr/>
      <dgm:t>
        <a:bodyPr/>
        <a:lstStyle/>
        <a:p>
          <a:endParaRPr lang="pt-BR"/>
        </a:p>
      </dgm:t>
    </dgm:pt>
    <dgm:pt modelId="{41993B3A-68ED-478F-A324-F0FA19ED66B5}" type="pres">
      <dgm:prSet presAssocID="{326A0C3E-1D56-48FA-B7D8-FC8F64A64ACE}" presName="sibTrans" presStyleCnt="0"/>
      <dgm:spPr/>
    </dgm:pt>
    <dgm:pt modelId="{7D382940-685E-4945-8B2D-106EDA358020}" type="pres">
      <dgm:prSet presAssocID="{FD8968BD-8AAD-41A5-AD53-F9513D99C444}" presName="textNode" presStyleLbl="node1" presStyleIdx="2" presStyleCnt="5" custScaleX="152321" custLinFactNeighborX="-20496">
        <dgm:presLayoutVars>
          <dgm:bulletEnabled val="1"/>
        </dgm:presLayoutVars>
      </dgm:prSet>
      <dgm:spPr/>
      <dgm:t>
        <a:bodyPr/>
        <a:lstStyle/>
        <a:p>
          <a:endParaRPr lang="pt-BR"/>
        </a:p>
      </dgm:t>
    </dgm:pt>
    <dgm:pt modelId="{5965FD60-20A6-43D9-81D2-B529D5E2CAD3}" type="pres">
      <dgm:prSet presAssocID="{70F5588A-11F8-4D5A-A052-55C6881FC58D}" presName="sibTrans" presStyleCnt="0"/>
      <dgm:spPr/>
    </dgm:pt>
    <dgm:pt modelId="{7803EB77-0E71-4A55-ADB4-D535705588F1}" type="pres">
      <dgm:prSet presAssocID="{D71F4895-CD74-4A9C-AECE-075C2BCF6D03}" presName="textNode" presStyleLbl="node1" presStyleIdx="3" presStyleCnt="5" custScaleX="138514" custLinFactNeighborX="-27328">
        <dgm:presLayoutVars>
          <dgm:bulletEnabled val="1"/>
        </dgm:presLayoutVars>
      </dgm:prSet>
      <dgm:spPr/>
      <dgm:t>
        <a:bodyPr/>
        <a:lstStyle/>
        <a:p>
          <a:endParaRPr lang="pt-BR"/>
        </a:p>
      </dgm:t>
    </dgm:pt>
    <dgm:pt modelId="{05A3478B-3709-4420-B8EF-90A06B41B637}" type="pres">
      <dgm:prSet presAssocID="{41B0B62F-26EB-49BE-884A-549C1DA11C5B}" presName="sibTrans" presStyleCnt="0"/>
      <dgm:spPr/>
    </dgm:pt>
    <dgm:pt modelId="{92D95B07-2F6E-4F6D-A467-AB69FEC1CA1D}" type="pres">
      <dgm:prSet presAssocID="{81E55D0D-A3CD-4F20-9EDF-05A97E03D9E4}" presName="textNode" presStyleLbl="node1" presStyleIdx="4" presStyleCnt="5" custScaleX="117702" custLinFactNeighborX="-68908">
        <dgm:presLayoutVars>
          <dgm:bulletEnabled val="1"/>
        </dgm:presLayoutVars>
      </dgm:prSet>
      <dgm:spPr/>
      <dgm:t>
        <a:bodyPr/>
        <a:lstStyle/>
        <a:p>
          <a:endParaRPr lang="pt-BR"/>
        </a:p>
      </dgm:t>
    </dgm:pt>
  </dgm:ptLst>
  <dgm:cxnLst>
    <dgm:cxn modelId="{A60EC79A-93C3-41E5-8B70-9122A1262E37}" type="presOf" srcId="{D71F4895-CD74-4A9C-AECE-075C2BCF6D03}" destId="{7803EB77-0E71-4A55-ADB4-D535705588F1}" srcOrd="0" destOrd="0" presId="urn:microsoft.com/office/officeart/2005/8/layout/hProcess9"/>
    <dgm:cxn modelId="{ECE1D0CC-EF34-44E3-92A0-8652831C7316}" type="presOf" srcId="{FD8968BD-8AAD-41A5-AD53-F9513D99C444}" destId="{7D382940-685E-4945-8B2D-106EDA358020}" srcOrd="0" destOrd="0" presId="urn:microsoft.com/office/officeart/2005/8/layout/hProcess9"/>
    <dgm:cxn modelId="{9C4E1E40-2FAA-4433-AB1A-FB3E06FE1F42}" type="presOf" srcId="{81E55D0D-A3CD-4F20-9EDF-05A97E03D9E4}" destId="{92D95B07-2F6E-4F6D-A467-AB69FEC1CA1D}" srcOrd="0" destOrd="0" presId="urn:microsoft.com/office/officeart/2005/8/layout/hProcess9"/>
    <dgm:cxn modelId="{A0CE759B-8751-49C5-B530-7B5908F23B8B}" type="presOf" srcId="{1A79BB9A-9193-4A93-902F-495D61FC41DA}" destId="{B83C1732-D257-4560-8B2C-279BCA5E0408}" srcOrd="0" destOrd="0" presId="urn:microsoft.com/office/officeart/2005/8/layout/hProcess9"/>
    <dgm:cxn modelId="{FED4A050-E23C-4B6E-AB31-2A674F7E1971}" type="presOf" srcId="{D6B750BD-8A41-48EE-AA56-FCAA11550BC1}" destId="{3A6F092C-AE15-4D4E-B3A3-9B699237C504}" srcOrd="0" destOrd="0" presId="urn:microsoft.com/office/officeart/2005/8/layout/hProcess9"/>
    <dgm:cxn modelId="{204A8DDE-C2D8-485A-8DB9-5F927395811F}" srcId="{1A79BB9A-9193-4A93-902F-495D61FC41DA}" destId="{81E55D0D-A3CD-4F20-9EDF-05A97E03D9E4}" srcOrd="4" destOrd="0" parTransId="{C5BE89EC-B1DD-49FA-AEE3-8C56C024F831}" sibTransId="{810ACFE3-032F-4090-816C-C3773BF95F72}"/>
    <dgm:cxn modelId="{B890B2BB-38DB-4AF0-B8CC-2E559F0F923F}" srcId="{1A79BB9A-9193-4A93-902F-495D61FC41DA}" destId="{6DF3E8EB-F394-4076-AEAA-A3DEC3D67241}" srcOrd="0" destOrd="0" parTransId="{415AD720-60D5-473C-9418-359643B4FD1F}" sibTransId="{A7742BDE-ACB9-4644-A344-75E88E260957}"/>
    <dgm:cxn modelId="{5A5A5C43-1954-4160-A9DB-D20455B646E3}" srcId="{1A79BB9A-9193-4A93-902F-495D61FC41DA}" destId="{FD8968BD-8AAD-41A5-AD53-F9513D99C444}" srcOrd="2" destOrd="0" parTransId="{46486BE9-CB81-416D-9575-00602798893B}" sibTransId="{70F5588A-11F8-4D5A-A052-55C6881FC58D}"/>
    <dgm:cxn modelId="{754B7FDC-7D66-40ED-86F6-3F2C603E4720}" srcId="{1A79BB9A-9193-4A93-902F-495D61FC41DA}" destId="{D6B750BD-8A41-48EE-AA56-FCAA11550BC1}" srcOrd="1" destOrd="0" parTransId="{C4E07106-A6C9-48A0-9140-6C667CF41F3C}" sibTransId="{326A0C3E-1D56-48FA-B7D8-FC8F64A64ACE}"/>
    <dgm:cxn modelId="{5CBA5FF5-2C25-433D-AAEC-2F83E6F8C74B}" srcId="{1A79BB9A-9193-4A93-902F-495D61FC41DA}" destId="{D71F4895-CD74-4A9C-AECE-075C2BCF6D03}" srcOrd="3" destOrd="0" parTransId="{A14ECE58-A6B4-4421-BA99-A232BFE9D516}" sibTransId="{41B0B62F-26EB-49BE-884A-549C1DA11C5B}"/>
    <dgm:cxn modelId="{A3DF9DE3-9639-451C-BE4C-44D248415875}" type="presOf" srcId="{6DF3E8EB-F394-4076-AEAA-A3DEC3D67241}" destId="{0B5942E7-FBFE-44C9-9445-DCB0ED1C38C1}" srcOrd="0" destOrd="0" presId="urn:microsoft.com/office/officeart/2005/8/layout/hProcess9"/>
    <dgm:cxn modelId="{536F10A8-8474-4A80-8AD2-32C5FDF1C177}" type="presParOf" srcId="{B83C1732-D257-4560-8B2C-279BCA5E0408}" destId="{0089FDE5-3472-4B5D-BCBF-11E059311CFB}" srcOrd="0" destOrd="0" presId="urn:microsoft.com/office/officeart/2005/8/layout/hProcess9"/>
    <dgm:cxn modelId="{F043AC0A-786E-464C-B11B-1C955EC772CE}" type="presParOf" srcId="{B83C1732-D257-4560-8B2C-279BCA5E0408}" destId="{735F45C0-B38E-4647-8604-E9B69E7141ED}" srcOrd="1" destOrd="0" presId="urn:microsoft.com/office/officeart/2005/8/layout/hProcess9"/>
    <dgm:cxn modelId="{D3777AB9-B65C-4C94-9394-E578A1F3CA9F}" type="presParOf" srcId="{735F45C0-B38E-4647-8604-E9B69E7141ED}" destId="{0B5942E7-FBFE-44C9-9445-DCB0ED1C38C1}" srcOrd="0" destOrd="0" presId="urn:microsoft.com/office/officeart/2005/8/layout/hProcess9"/>
    <dgm:cxn modelId="{138A27B4-2B6E-4A42-BD18-4E7725FD418C}" type="presParOf" srcId="{735F45C0-B38E-4647-8604-E9B69E7141ED}" destId="{F1FB7D09-BDD7-426E-AA72-985951925162}" srcOrd="1" destOrd="0" presId="urn:microsoft.com/office/officeart/2005/8/layout/hProcess9"/>
    <dgm:cxn modelId="{65ECDC13-E442-4F55-924E-495433ECAD31}" type="presParOf" srcId="{735F45C0-B38E-4647-8604-E9B69E7141ED}" destId="{3A6F092C-AE15-4D4E-B3A3-9B699237C504}" srcOrd="2" destOrd="0" presId="urn:microsoft.com/office/officeart/2005/8/layout/hProcess9"/>
    <dgm:cxn modelId="{71CED5ED-7E83-43AD-B0BA-ECFDC3D22B85}" type="presParOf" srcId="{735F45C0-B38E-4647-8604-E9B69E7141ED}" destId="{41993B3A-68ED-478F-A324-F0FA19ED66B5}" srcOrd="3" destOrd="0" presId="urn:microsoft.com/office/officeart/2005/8/layout/hProcess9"/>
    <dgm:cxn modelId="{956944B7-281D-4E57-9BAD-10BB3E9CC472}" type="presParOf" srcId="{735F45C0-B38E-4647-8604-E9B69E7141ED}" destId="{7D382940-685E-4945-8B2D-106EDA358020}" srcOrd="4" destOrd="0" presId="urn:microsoft.com/office/officeart/2005/8/layout/hProcess9"/>
    <dgm:cxn modelId="{0DE50EF1-DA63-4B29-8AA0-AAB662B6D59F}" type="presParOf" srcId="{735F45C0-B38E-4647-8604-E9B69E7141ED}" destId="{5965FD60-20A6-43D9-81D2-B529D5E2CAD3}" srcOrd="5" destOrd="0" presId="urn:microsoft.com/office/officeart/2005/8/layout/hProcess9"/>
    <dgm:cxn modelId="{E91B3F18-06D3-4CF0-8317-B3E780EF686C}" type="presParOf" srcId="{735F45C0-B38E-4647-8604-E9B69E7141ED}" destId="{7803EB77-0E71-4A55-ADB4-D535705588F1}" srcOrd="6" destOrd="0" presId="urn:microsoft.com/office/officeart/2005/8/layout/hProcess9"/>
    <dgm:cxn modelId="{064A7C87-FEFA-4579-A1B5-57BF4F9CEB07}" type="presParOf" srcId="{735F45C0-B38E-4647-8604-E9B69E7141ED}" destId="{05A3478B-3709-4420-B8EF-90A06B41B637}" srcOrd="7" destOrd="0" presId="urn:microsoft.com/office/officeart/2005/8/layout/hProcess9"/>
    <dgm:cxn modelId="{C475728B-E439-411E-B607-5B8F9127F0B0}" type="presParOf" srcId="{735F45C0-B38E-4647-8604-E9B69E7141ED}" destId="{92D95B07-2F6E-4F6D-A467-AB69FEC1CA1D}"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79BB9A-9193-4A93-902F-495D61FC41DA}" type="doc">
      <dgm:prSet loTypeId="urn:microsoft.com/office/officeart/2005/8/layout/arrow1" loCatId="process" qsTypeId="urn:microsoft.com/office/officeart/2005/8/quickstyle/simple1" qsCatId="simple" csTypeId="urn:microsoft.com/office/officeart/2005/8/colors/colorful2" csCatId="colorful" phldr="1"/>
      <dgm:spPr/>
      <dgm:t>
        <a:bodyPr/>
        <a:lstStyle/>
        <a:p>
          <a:endParaRPr lang="pt-BR"/>
        </a:p>
      </dgm:t>
    </dgm:pt>
    <dgm:pt modelId="{6DF3E8EB-F394-4076-AEAA-A3DEC3D67241}">
      <dgm:prSet phldrT="[Texto]" custT="1"/>
      <dgm:spPr/>
      <dgm:t>
        <a:bodyPr/>
        <a:lstStyle/>
        <a:p>
          <a:r>
            <a:rPr lang="pt-BR" sz="2000" b="1">
              <a:effectLst>
                <a:outerShdw blurRad="38100" dist="38100" dir="2700000" algn="tl">
                  <a:srgbClr val="000000">
                    <a:alpha val="43137"/>
                  </a:srgbClr>
                </a:outerShdw>
              </a:effectLst>
            </a:rPr>
            <a:t>Atendida</a:t>
          </a:r>
        </a:p>
      </dgm:t>
    </dgm:pt>
    <dgm:pt modelId="{415AD720-60D5-473C-9418-359643B4FD1F}" type="parTrans" cxnId="{B890B2BB-38DB-4AF0-B8CC-2E559F0F923F}">
      <dgm:prSet/>
      <dgm:spPr/>
      <dgm:t>
        <a:bodyPr/>
        <a:lstStyle/>
        <a:p>
          <a:endParaRPr lang="pt-BR"/>
        </a:p>
      </dgm:t>
    </dgm:pt>
    <dgm:pt modelId="{A7742BDE-ACB9-4644-A344-75E88E260957}" type="sibTrans" cxnId="{B890B2BB-38DB-4AF0-B8CC-2E559F0F923F}">
      <dgm:prSet/>
      <dgm:spPr/>
      <dgm:t>
        <a:bodyPr/>
        <a:lstStyle/>
        <a:p>
          <a:endParaRPr lang="pt-BR"/>
        </a:p>
      </dgm:t>
    </dgm:pt>
    <dgm:pt modelId="{D6B750BD-8A41-48EE-AA56-FCAA11550BC1}">
      <dgm:prSet phldrT="[Texto]" custT="1"/>
      <dgm:spPr/>
      <dgm:t>
        <a:bodyPr/>
        <a:lstStyle/>
        <a:p>
          <a:r>
            <a:rPr lang="pt-BR" sz="2000" b="1">
              <a:effectLst>
                <a:outerShdw blurRad="38100" dist="38100" dir="2700000" algn="tl">
                  <a:srgbClr val="000000">
                    <a:alpha val="43137"/>
                  </a:srgbClr>
                </a:outerShdw>
              </a:effectLst>
            </a:rPr>
            <a:t>Atendida parcialmente</a:t>
          </a:r>
        </a:p>
      </dgm:t>
    </dgm:pt>
    <dgm:pt modelId="{C4E07106-A6C9-48A0-9140-6C667CF41F3C}" type="parTrans" cxnId="{754B7FDC-7D66-40ED-86F6-3F2C603E4720}">
      <dgm:prSet/>
      <dgm:spPr/>
      <dgm:t>
        <a:bodyPr/>
        <a:lstStyle/>
        <a:p>
          <a:endParaRPr lang="pt-BR"/>
        </a:p>
      </dgm:t>
    </dgm:pt>
    <dgm:pt modelId="{326A0C3E-1D56-48FA-B7D8-FC8F64A64ACE}" type="sibTrans" cxnId="{754B7FDC-7D66-40ED-86F6-3F2C603E4720}">
      <dgm:prSet/>
      <dgm:spPr/>
      <dgm:t>
        <a:bodyPr/>
        <a:lstStyle/>
        <a:p>
          <a:endParaRPr lang="pt-BR"/>
        </a:p>
      </dgm:t>
    </dgm:pt>
    <dgm:pt modelId="{FD8968BD-8AAD-41A5-AD53-F9513D99C444}">
      <dgm:prSet phldrT="[Texto]" custT="1"/>
      <dgm:spPr/>
      <dgm:t>
        <a:bodyPr/>
        <a:lstStyle/>
        <a:p>
          <a:r>
            <a:rPr lang="pt-BR" sz="2000" b="1">
              <a:effectLst>
                <a:outerShdw blurRad="38100" dist="38100" dir="2700000" algn="tl">
                  <a:srgbClr val="000000">
                    <a:alpha val="43137"/>
                  </a:srgbClr>
                </a:outerShdw>
              </a:effectLst>
            </a:rPr>
            <a:t>Não atendida</a:t>
          </a:r>
        </a:p>
      </dgm:t>
    </dgm:pt>
    <dgm:pt modelId="{46486BE9-CB81-416D-9575-00602798893B}" type="parTrans" cxnId="{5A5A5C43-1954-4160-A9DB-D20455B646E3}">
      <dgm:prSet/>
      <dgm:spPr/>
      <dgm:t>
        <a:bodyPr/>
        <a:lstStyle/>
        <a:p>
          <a:endParaRPr lang="pt-BR"/>
        </a:p>
      </dgm:t>
    </dgm:pt>
    <dgm:pt modelId="{70F5588A-11F8-4D5A-A052-55C6881FC58D}" type="sibTrans" cxnId="{5A5A5C43-1954-4160-A9DB-D20455B646E3}">
      <dgm:prSet/>
      <dgm:spPr/>
      <dgm:t>
        <a:bodyPr/>
        <a:lstStyle/>
        <a:p>
          <a:endParaRPr lang="pt-BR"/>
        </a:p>
      </dgm:t>
    </dgm:pt>
    <dgm:pt modelId="{003812F5-7492-4AD9-826A-9EC4BFBD2F65}" type="pres">
      <dgm:prSet presAssocID="{1A79BB9A-9193-4A93-902F-495D61FC41DA}" presName="cycle" presStyleCnt="0">
        <dgm:presLayoutVars>
          <dgm:dir/>
          <dgm:resizeHandles val="exact"/>
        </dgm:presLayoutVars>
      </dgm:prSet>
      <dgm:spPr/>
      <dgm:t>
        <a:bodyPr/>
        <a:lstStyle/>
        <a:p>
          <a:endParaRPr lang="pt-BR"/>
        </a:p>
      </dgm:t>
    </dgm:pt>
    <dgm:pt modelId="{7F704F27-FA32-4126-93D6-013925CC0105}" type="pres">
      <dgm:prSet presAssocID="{6DF3E8EB-F394-4076-AEAA-A3DEC3D67241}" presName="arrow" presStyleLbl="node1" presStyleIdx="0" presStyleCnt="3">
        <dgm:presLayoutVars>
          <dgm:bulletEnabled val="1"/>
        </dgm:presLayoutVars>
      </dgm:prSet>
      <dgm:spPr/>
      <dgm:t>
        <a:bodyPr/>
        <a:lstStyle/>
        <a:p>
          <a:endParaRPr lang="pt-BR"/>
        </a:p>
      </dgm:t>
    </dgm:pt>
    <dgm:pt modelId="{B2D5A731-20AE-4880-87C8-1F9694E3E7DD}" type="pres">
      <dgm:prSet presAssocID="{D6B750BD-8A41-48EE-AA56-FCAA11550BC1}" presName="arrow" presStyleLbl="node1" presStyleIdx="1" presStyleCnt="3">
        <dgm:presLayoutVars>
          <dgm:bulletEnabled val="1"/>
        </dgm:presLayoutVars>
      </dgm:prSet>
      <dgm:spPr/>
      <dgm:t>
        <a:bodyPr/>
        <a:lstStyle/>
        <a:p>
          <a:endParaRPr lang="pt-BR"/>
        </a:p>
      </dgm:t>
    </dgm:pt>
    <dgm:pt modelId="{860079DD-D80F-431F-A26F-E1EC26F4916C}" type="pres">
      <dgm:prSet presAssocID="{FD8968BD-8AAD-41A5-AD53-F9513D99C444}" presName="arrow" presStyleLbl="node1" presStyleIdx="2" presStyleCnt="3">
        <dgm:presLayoutVars>
          <dgm:bulletEnabled val="1"/>
        </dgm:presLayoutVars>
      </dgm:prSet>
      <dgm:spPr/>
      <dgm:t>
        <a:bodyPr/>
        <a:lstStyle/>
        <a:p>
          <a:endParaRPr lang="pt-BR"/>
        </a:p>
      </dgm:t>
    </dgm:pt>
  </dgm:ptLst>
  <dgm:cxnLst>
    <dgm:cxn modelId="{055E75E9-4B3D-48F6-8A10-7F645D85CAD3}" type="presOf" srcId="{D6B750BD-8A41-48EE-AA56-FCAA11550BC1}" destId="{B2D5A731-20AE-4880-87C8-1F9694E3E7DD}" srcOrd="0" destOrd="0" presId="urn:microsoft.com/office/officeart/2005/8/layout/arrow1"/>
    <dgm:cxn modelId="{4FDF80C2-6040-47C6-98E1-3C6D3308BA0A}" type="presOf" srcId="{1A79BB9A-9193-4A93-902F-495D61FC41DA}" destId="{003812F5-7492-4AD9-826A-9EC4BFBD2F65}" srcOrd="0" destOrd="0" presId="urn:microsoft.com/office/officeart/2005/8/layout/arrow1"/>
    <dgm:cxn modelId="{1EBCA75C-750F-440F-85AF-5E7B394B9506}" type="presOf" srcId="{FD8968BD-8AAD-41A5-AD53-F9513D99C444}" destId="{860079DD-D80F-431F-A26F-E1EC26F4916C}" srcOrd="0" destOrd="0" presId="urn:microsoft.com/office/officeart/2005/8/layout/arrow1"/>
    <dgm:cxn modelId="{9FED6E2D-4052-42A9-B3CF-63B5750498DD}" type="presOf" srcId="{6DF3E8EB-F394-4076-AEAA-A3DEC3D67241}" destId="{7F704F27-FA32-4126-93D6-013925CC0105}" srcOrd="0" destOrd="0" presId="urn:microsoft.com/office/officeart/2005/8/layout/arrow1"/>
    <dgm:cxn modelId="{B890B2BB-38DB-4AF0-B8CC-2E559F0F923F}" srcId="{1A79BB9A-9193-4A93-902F-495D61FC41DA}" destId="{6DF3E8EB-F394-4076-AEAA-A3DEC3D67241}" srcOrd="0" destOrd="0" parTransId="{415AD720-60D5-473C-9418-359643B4FD1F}" sibTransId="{A7742BDE-ACB9-4644-A344-75E88E260957}"/>
    <dgm:cxn modelId="{5A5A5C43-1954-4160-A9DB-D20455B646E3}" srcId="{1A79BB9A-9193-4A93-902F-495D61FC41DA}" destId="{FD8968BD-8AAD-41A5-AD53-F9513D99C444}" srcOrd="2" destOrd="0" parTransId="{46486BE9-CB81-416D-9575-00602798893B}" sibTransId="{70F5588A-11F8-4D5A-A052-55C6881FC58D}"/>
    <dgm:cxn modelId="{754B7FDC-7D66-40ED-86F6-3F2C603E4720}" srcId="{1A79BB9A-9193-4A93-902F-495D61FC41DA}" destId="{D6B750BD-8A41-48EE-AA56-FCAA11550BC1}" srcOrd="1" destOrd="0" parTransId="{C4E07106-A6C9-48A0-9140-6C667CF41F3C}" sibTransId="{326A0C3E-1D56-48FA-B7D8-FC8F64A64ACE}"/>
    <dgm:cxn modelId="{31B7025C-9035-4E3D-948F-E838BA19C786}" type="presParOf" srcId="{003812F5-7492-4AD9-826A-9EC4BFBD2F65}" destId="{7F704F27-FA32-4126-93D6-013925CC0105}" srcOrd="0" destOrd="0" presId="urn:microsoft.com/office/officeart/2005/8/layout/arrow1"/>
    <dgm:cxn modelId="{EFC50E4C-2878-4638-8099-C332BFF95A2C}" type="presParOf" srcId="{003812F5-7492-4AD9-826A-9EC4BFBD2F65}" destId="{B2D5A731-20AE-4880-87C8-1F9694E3E7DD}" srcOrd="1" destOrd="0" presId="urn:microsoft.com/office/officeart/2005/8/layout/arrow1"/>
    <dgm:cxn modelId="{1B88976B-DBCB-4D97-9F71-30EDC3AE82D5}" type="presParOf" srcId="{003812F5-7492-4AD9-826A-9EC4BFBD2F65}" destId="{860079DD-D80F-431F-A26F-E1EC26F4916C}" srcOrd="2"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A6D02-5A55-4D2F-A357-6FF08CEA53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D648ADA9-63B4-4BAD-B1AD-1F04E0E96C86}">
      <dgm:prSet phldrT="[Texto]"/>
      <dgm:spPr/>
      <dgm:t>
        <a:bodyPr/>
        <a:lstStyle/>
        <a:p>
          <a:pPr rtl="0"/>
          <a:r>
            <a:rPr lang="pt-BR" b="1" dirty="0"/>
            <a:t>INFORMAÇÃO</a:t>
          </a:r>
          <a:r>
            <a:rPr lang="pt-BR" b="1" dirty="0">
              <a:latin typeface="Calibri Light" panose="020F0302020204030204"/>
            </a:rPr>
            <a:t> EXTERNA</a:t>
          </a:r>
          <a:endParaRPr lang="pt-BR" b="1" dirty="0"/>
        </a:p>
      </dgm:t>
    </dgm:pt>
    <dgm:pt modelId="{F95F838D-2002-4F2D-8647-5D9AEBC3A663}" type="parTrans" cxnId="{5F321EDC-A45F-4888-95C1-92F6327A6A31}">
      <dgm:prSet/>
      <dgm:spPr/>
      <dgm:t>
        <a:bodyPr/>
        <a:lstStyle/>
        <a:p>
          <a:endParaRPr lang="pt-BR"/>
        </a:p>
      </dgm:t>
    </dgm:pt>
    <dgm:pt modelId="{37CE3639-76B8-4ABE-BCE1-DE73B4658058}" type="sibTrans" cxnId="{5F321EDC-A45F-4888-95C1-92F6327A6A31}">
      <dgm:prSet/>
      <dgm:spPr/>
      <dgm:t>
        <a:bodyPr/>
        <a:lstStyle/>
        <a:p>
          <a:endParaRPr lang="pt-BR"/>
        </a:p>
      </dgm:t>
    </dgm:pt>
    <dgm:pt modelId="{96C3CB19-2206-43D9-81DA-E3EC2B257978}">
      <dgm:prSet phldrT="[Texto]"/>
      <dgm:spPr/>
      <dgm:t>
        <a:bodyPr/>
        <a:lstStyle/>
        <a:p>
          <a:r>
            <a:rPr lang="pt-BR" b="0" u="none" dirty="0">
              <a:latin typeface="Calibri Light" panose="020F0302020204030204"/>
            </a:rPr>
            <a:t>UFAAAANNNNNNN</a:t>
          </a:r>
          <a:endParaRPr lang="pt-BR" b="0" u="none" dirty="0"/>
        </a:p>
      </dgm:t>
    </dgm:pt>
    <dgm:pt modelId="{AFAA4389-47E5-47E7-A440-1A7503D8901A}" type="parTrans" cxnId="{53EC2A64-B30D-4D42-B295-F018307DBC6D}">
      <dgm:prSet/>
      <dgm:spPr/>
      <dgm:t>
        <a:bodyPr/>
        <a:lstStyle/>
        <a:p>
          <a:endParaRPr lang="pt-BR"/>
        </a:p>
      </dgm:t>
    </dgm:pt>
    <dgm:pt modelId="{51467FC7-699A-4E20-8C0F-13C74A679439}" type="sibTrans" cxnId="{53EC2A64-B30D-4D42-B295-F018307DBC6D}">
      <dgm:prSet/>
      <dgm:spPr/>
      <dgm:t>
        <a:bodyPr/>
        <a:lstStyle/>
        <a:p>
          <a:endParaRPr lang="pt-BR"/>
        </a:p>
      </dgm:t>
    </dgm:pt>
    <dgm:pt modelId="{89DE3148-EB9F-4669-8B30-A9080FB2A716}">
      <dgm:prSet phldrT="[Texto]"/>
      <dgm:spPr/>
      <dgm:t>
        <a:bodyPr/>
        <a:lstStyle/>
        <a:p>
          <a:pPr rtl="0"/>
          <a:r>
            <a:rPr lang="pt-BR" b="1" dirty="0">
              <a:latin typeface="Calibri Light" panose="020F0302020204030204"/>
            </a:rPr>
            <a:t>COMUNICADO DE VIOLAÇÃO </a:t>
          </a:r>
          <a:endParaRPr lang="pt-BR" b="1" dirty="0"/>
        </a:p>
      </dgm:t>
    </dgm:pt>
    <dgm:pt modelId="{DC8C8EE5-3B65-4A5B-B1DE-413F6C108763}" type="parTrans" cxnId="{D6512758-B706-4FA7-B786-161D0ADFB31A}">
      <dgm:prSet/>
      <dgm:spPr/>
      <dgm:t>
        <a:bodyPr/>
        <a:lstStyle/>
        <a:p>
          <a:endParaRPr lang="pt-BR"/>
        </a:p>
      </dgm:t>
    </dgm:pt>
    <dgm:pt modelId="{BD08F26E-08EE-43DF-A004-50F4C06CB2D9}" type="sibTrans" cxnId="{D6512758-B706-4FA7-B786-161D0ADFB31A}">
      <dgm:prSet/>
      <dgm:spPr/>
      <dgm:t>
        <a:bodyPr/>
        <a:lstStyle/>
        <a:p>
          <a:endParaRPr lang="pt-BR"/>
        </a:p>
      </dgm:t>
    </dgm:pt>
    <dgm:pt modelId="{BFA37763-830E-4ABB-B920-9A46462EDFE1}">
      <dgm:prSet phldrT="[Texto]"/>
      <dgm:spPr/>
      <dgm:t>
        <a:bodyPr/>
        <a:lstStyle/>
        <a:p>
          <a:r>
            <a:rPr lang="pt-BR" b="0" u="none" dirty="0">
              <a:latin typeface="Calibri Light" panose="020F0302020204030204"/>
            </a:rPr>
            <a:t>UFAAAANNNNNNN</a:t>
          </a:r>
          <a:endParaRPr lang="pt-BR" b="0" u="none" dirty="0"/>
        </a:p>
      </dgm:t>
    </dgm:pt>
    <dgm:pt modelId="{A93F85F3-1847-4FBE-915D-9474D3FD7B7C}" type="parTrans" cxnId="{C8EE6369-5AD7-4235-AD16-1169DE1D4920}">
      <dgm:prSet/>
      <dgm:spPr/>
      <dgm:t>
        <a:bodyPr/>
        <a:lstStyle/>
        <a:p>
          <a:endParaRPr lang="pt-BR"/>
        </a:p>
      </dgm:t>
    </dgm:pt>
    <dgm:pt modelId="{5AC77159-36C6-4025-963D-81B39EA6EBE3}" type="sibTrans" cxnId="{C8EE6369-5AD7-4235-AD16-1169DE1D4920}">
      <dgm:prSet/>
      <dgm:spPr/>
      <dgm:t>
        <a:bodyPr/>
        <a:lstStyle/>
        <a:p>
          <a:endParaRPr lang="pt-BR"/>
        </a:p>
      </dgm:t>
    </dgm:pt>
    <dgm:pt modelId="{97D4E155-D101-48BD-9284-4E6C51390B4A}">
      <dgm:prSet phldrT="[Texto]" phldr="0"/>
      <dgm:spPr/>
      <dgm:t>
        <a:bodyPr/>
        <a:lstStyle/>
        <a:p>
          <a:r>
            <a:rPr lang="pt-BR" dirty="0">
              <a:latin typeface="Calibri Light" panose="020F0302020204030204"/>
            </a:rPr>
            <a:t>PROCEDIMENTO</a:t>
          </a:r>
          <a:endParaRPr lang="pt-BR" dirty="0"/>
        </a:p>
      </dgm:t>
    </dgm:pt>
    <dgm:pt modelId="{15FA168D-A864-4FCF-B1DD-23197FD76FEE}" type="parTrans" cxnId="{FCDB3C5E-8156-4116-A7CB-174756114A30}">
      <dgm:prSet/>
      <dgm:spPr/>
      <dgm:t>
        <a:bodyPr/>
        <a:lstStyle/>
        <a:p>
          <a:endParaRPr lang="pt-BR"/>
        </a:p>
      </dgm:t>
    </dgm:pt>
    <dgm:pt modelId="{AAE8ACEC-5D69-4B80-BC83-F4EB256B3FC2}" type="sibTrans" cxnId="{FCDB3C5E-8156-4116-A7CB-174756114A30}">
      <dgm:prSet/>
      <dgm:spPr/>
      <dgm:t>
        <a:bodyPr/>
        <a:lstStyle/>
        <a:p>
          <a:endParaRPr lang="pt-BR"/>
        </a:p>
      </dgm:t>
    </dgm:pt>
    <dgm:pt modelId="{529C6935-E655-47F2-BD85-F24EAC02F75E}">
      <dgm:prSet phldrT="[Texto]"/>
      <dgm:spPr/>
      <dgm:t>
        <a:bodyPr/>
        <a:lstStyle/>
        <a:p>
          <a:r>
            <a:rPr lang="pt-BR" b="0" u="none" dirty="0">
              <a:latin typeface="Calibri Light" panose="020F0302020204030204"/>
            </a:rPr>
            <a:t>UFAAAANNNNNNN</a:t>
          </a:r>
          <a:endParaRPr lang="pt-BR" b="0" u="none" dirty="0"/>
        </a:p>
      </dgm:t>
    </dgm:pt>
    <dgm:pt modelId="{5882259F-725D-4A13-A7F4-2F9D2A5FFEB0}" type="parTrans" cxnId="{A6BD345B-96EC-414C-8F03-E61B2EABE55C}">
      <dgm:prSet/>
      <dgm:spPr/>
      <dgm:t>
        <a:bodyPr/>
        <a:lstStyle/>
        <a:p>
          <a:endParaRPr lang="pt-BR"/>
        </a:p>
      </dgm:t>
    </dgm:pt>
    <dgm:pt modelId="{9B113F17-7AEF-477C-91B4-FA23518DF3FF}" type="sibTrans" cxnId="{A6BD345B-96EC-414C-8F03-E61B2EABE55C}">
      <dgm:prSet/>
      <dgm:spPr/>
      <dgm:t>
        <a:bodyPr/>
        <a:lstStyle/>
        <a:p>
          <a:endParaRPr lang="pt-BR"/>
        </a:p>
      </dgm:t>
    </dgm:pt>
    <dgm:pt modelId="{36414A97-883A-4D39-B85D-240DFE1A148C}" type="pres">
      <dgm:prSet presAssocID="{31EA6D02-5A55-4D2F-A357-6FF08CEA5373}" presName="linear" presStyleCnt="0">
        <dgm:presLayoutVars>
          <dgm:animLvl val="lvl"/>
          <dgm:resizeHandles val="exact"/>
        </dgm:presLayoutVars>
      </dgm:prSet>
      <dgm:spPr/>
      <dgm:t>
        <a:bodyPr/>
        <a:lstStyle/>
        <a:p>
          <a:endParaRPr lang="pt-BR"/>
        </a:p>
      </dgm:t>
    </dgm:pt>
    <dgm:pt modelId="{77D621D8-1974-4C9C-B9E0-7CBA15E735D4}" type="pres">
      <dgm:prSet presAssocID="{D648ADA9-63B4-4BAD-B1AD-1F04E0E96C86}" presName="parentText" presStyleLbl="node1" presStyleIdx="0" presStyleCnt="3">
        <dgm:presLayoutVars>
          <dgm:chMax val="0"/>
          <dgm:bulletEnabled val="1"/>
        </dgm:presLayoutVars>
      </dgm:prSet>
      <dgm:spPr/>
      <dgm:t>
        <a:bodyPr/>
        <a:lstStyle/>
        <a:p>
          <a:endParaRPr lang="pt-BR"/>
        </a:p>
      </dgm:t>
    </dgm:pt>
    <dgm:pt modelId="{19B4291E-C143-431B-A56B-9B0E549F399F}" type="pres">
      <dgm:prSet presAssocID="{D648ADA9-63B4-4BAD-B1AD-1F04E0E96C86}" presName="childText" presStyleLbl="revTx" presStyleIdx="0" presStyleCnt="3">
        <dgm:presLayoutVars>
          <dgm:bulletEnabled val="1"/>
        </dgm:presLayoutVars>
      </dgm:prSet>
      <dgm:spPr/>
      <dgm:t>
        <a:bodyPr/>
        <a:lstStyle/>
        <a:p>
          <a:endParaRPr lang="pt-BR"/>
        </a:p>
      </dgm:t>
    </dgm:pt>
    <dgm:pt modelId="{3200D56E-2D74-4B98-8993-D9A50E0A4E44}" type="pres">
      <dgm:prSet presAssocID="{89DE3148-EB9F-4669-8B30-A9080FB2A716}" presName="parentText" presStyleLbl="node1" presStyleIdx="1" presStyleCnt="3">
        <dgm:presLayoutVars>
          <dgm:chMax val="0"/>
          <dgm:bulletEnabled val="1"/>
        </dgm:presLayoutVars>
      </dgm:prSet>
      <dgm:spPr/>
      <dgm:t>
        <a:bodyPr/>
        <a:lstStyle/>
        <a:p>
          <a:endParaRPr lang="pt-BR"/>
        </a:p>
      </dgm:t>
    </dgm:pt>
    <dgm:pt modelId="{3C5AA245-DA3C-4CBE-B4DC-71E37E6E915F}" type="pres">
      <dgm:prSet presAssocID="{89DE3148-EB9F-4669-8B30-A9080FB2A716}" presName="childText" presStyleLbl="revTx" presStyleIdx="1" presStyleCnt="3">
        <dgm:presLayoutVars>
          <dgm:bulletEnabled val="1"/>
        </dgm:presLayoutVars>
      </dgm:prSet>
      <dgm:spPr/>
      <dgm:t>
        <a:bodyPr/>
        <a:lstStyle/>
        <a:p>
          <a:endParaRPr lang="pt-BR"/>
        </a:p>
      </dgm:t>
    </dgm:pt>
    <dgm:pt modelId="{C7BDBE8F-6F73-4353-B477-BFADFD6F9AA5}" type="pres">
      <dgm:prSet presAssocID="{97D4E155-D101-48BD-9284-4E6C51390B4A}" presName="parentText" presStyleLbl="node1" presStyleIdx="2" presStyleCnt="3">
        <dgm:presLayoutVars>
          <dgm:chMax val="0"/>
          <dgm:bulletEnabled val="1"/>
        </dgm:presLayoutVars>
      </dgm:prSet>
      <dgm:spPr/>
      <dgm:t>
        <a:bodyPr/>
        <a:lstStyle/>
        <a:p>
          <a:endParaRPr lang="pt-BR"/>
        </a:p>
      </dgm:t>
    </dgm:pt>
    <dgm:pt modelId="{2C98AE34-1C4D-4DBD-A9A0-0103A7CC5158}" type="pres">
      <dgm:prSet presAssocID="{97D4E155-D101-48BD-9284-4E6C51390B4A}" presName="childText" presStyleLbl="revTx" presStyleIdx="2" presStyleCnt="3">
        <dgm:presLayoutVars>
          <dgm:bulletEnabled val="1"/>
        </dgm:presLayoutVars>
      </dgm:prSet>
      <dgm:spPr/>
      <dgm:t>
        <a:bodyPr/>
        <a:lstStyle/>
        <a:p>
          <a:endParaRPr lang="pt-BR"/>
        </a:p>
      </dgm:t>
    </dgm:pt>
  </dgm:ptLst>
  <dgm:cxnLst>
    <dgm:cxn modelId="{24E657AA-6E86-46F0-98CE-16B98D7811D9}" type="presOf" srcId="{D648ADA9-63B4-4BAD-B1AD-1F04E0E96C86}" destId="{77D621D8-1974-4C9C-B9E0-7CBA15E735D4}" srcOrd="0" destOrd="0" presId="urn:microsoft.com/office/officeart/2005/8/layout/vList2"/>
    <dgm:cxn modelId="{1E2904BE-5FA3-47AA-A7A5-E40A2C35816F}" type="presOf" srcId="{97D4E155-D101-48BD-9284-4E6C51390B4A}" destId="{C7BDBE8F-6F73-4353-B477-BFADFD6F9AA5}" srcOrd="0" destOrd="0" presId="urn:microsoft.com/office/officeart/2005/8/layout/vList2"/>
    <dgm:cxn modelId="{7EE9265F-BA1B-43FD-B793-654FC942ED72}" type="presOf" srcId="{96C3CB19-2206-43D9-81DA-E3EC2B257978}" destId="{19B4291E-C143-431B-A56B-9B0E549F399F}" srcOrd="0" destOrd="0" presId="urn:microsoft.com/office/officeart/2005/8/layout/vList2"/>
    <dgm:cxn modelId="{5B70EFEE-1023-4B20-9B3C-6258DF9AD03D}" type="presOf" srcId="{31EA6D02-5A55-4D2F-A357-6FF08CEA5373}" destId="{36414A97-883A-4D39-B85D-240DFE1A148C}" srcOrd="0" destOrd="0" presId="urn:microsoft.com/office/officeart/2005/8/layout/vList2"/>
    <dgm:cxn modelId="{0F1E0C63-4A79-4B89-9F96-EDF94D5B3092}" type="presOf" srcId="{529C6935-E655-47F2-BD85-F24EAC02F75E}" destId="{2C98AE34-1C4D-4DBD-A9A0-0103A7CC5158}" srcOrd="0" destOrd="0" presId="urn:microsoft.com/office/officeart/2005/8/layout/vList2"/>
    <dgm:cxn modelId="{61230AC2-56EC-4781-981D-45FCAEB80F34}" type="presOf" srcId="{89DE3148-EB9F-4669-8B30-A9080FB2A716}" destId="{3200D56E-2D74-4B98-8993-D9A50E0A4E44}" srcOrd="0" destOrd="0" presId="urn:microsoft.com/office/officeart/2005/8/layout/vList2"/>
    <dgm:cxn modelId="{C8EE6369-5AD7-4235-AD16-1169DE1D4920}" srcId="{89DE3148-EB9F-4669-8B30-A9080FB2A716}" destId="{BFA37763-830E-4ABB-B920-9A46462EDFE1}" srcOrd="0" destOrd="0" parTransId="{A93F85F3-1847-4FBE-915D-9474D3FD7B7C}" sibTransId="{5AC77159-36C6-4025-963D-81B39EA6EBE3}"/>
    <dgm:cxn modelId="{72A14BF8-F262-47D8-8325-11FE3817A461}" type="presOf" srcId="{BFA37763-830E-4ABB-B920-9A46462EDFE1}" destId="{3C5AA245-DA3C-4CBE-B4DC-71E37E6E915F}" srcOrd="0" destOrd="0" presId="urn:microsoft.com/office/officeart/2005/8/layout/vList2"/>
    <dgm:cxn modelId="{FCDB3C5E-8156-4116-A7CB-174756114A30}" srcId="{31EA6D02-5A55-4D2F-A357-6FF08CEA5373}" destId="{97D4E155-D101-48BD-9284-4E6C51390B4A}" srcOrd="2" destOrd="0" parTransId="{15FA168D-A864-4FCF-B1DD-23197FD76FEE}" sibTransId="{AAE8ACEC-5D69-4B80-BC83-F4EB256B3FC2}"/>
    <dgm:cxn modelId="{A6BD345B-96EC-414C-8F03-E61B2EABE55C}" srcId="{97D4E155-D101-48BD-9284-4E6C51390B4A}" destId="{529C6935-E655-47F2-BD85-F24EAC02F75E}" srcOrd="0" destOrd="0" parTransId="{5882259F-725D-4A13-A7F4-2F9D2A5FFEB0}" sibTransId="{9B113F17-7AEF-477C-91B4-FA23518DF3FF}"/>
    <dgm:cxn modelId="{5F321EDC-A45F-4888-95C1-92F6327A6A31}" srcId="{31EA6D02-5A55-4D2F-A357-6FF08CEA5373}" destId="{D648ADA9-63B4-4BAD-B1AD-1F04E0E96C86}" srcOrd="0" destOrd="0" parTransId="{F95F838D-2002-4F2D-8647-5D9AEBC3A663}" sibTransId="{37CE3639-76B8-4ABE-BCE1-DE73B4658058}"/>
    <dgm:cxn modelId="{53EC2A64-B30D-4D42-B295-F018307DBC6D}" srcId="{D648ADA9-63B4-4BAD-B1AD-1F04E0E96C86}" destId="{96C3CB19-2206-43D9-81DA-E3EC2B257978}" srcOrd="0" destOrd="0" parTransId="{AFAA4389-47E5-47E7-A440-1A7503D8901A}" sibTransId="{51467FC7-699A-4E20-8C0F-13C74A679439}"/>
    <dgm:cxn modelId="{D6512758-B706-4FA7-B786-161D0ADFB31A}" srcId="{31EA6D02-5A55-4D2F-A357-6FF08CEA5373}" destId="{89DE3148-EB9F-4669-8B30-A9080FB2A716}" srcOrd="1" destOrd="0" parTransId="{DC8C8EE5-3B65-4A5B-B1DE-413F6C108763}" sibTransId="{BD08F26E-08EE-43DF-A004-50F4C06CB2D9}"/>
    <dgm:cxn modelId="{B2CE348A-4FCD-4CBC-A874-3AC42FCF447E}" type="presParOf" srcId="{36414A97-883A-4D39-B85D-240DFE1A148C}" destId="{77D621D8-1974-4C9C-B9E0-7CBA15E735D4}" srcOrd="0" destOrd="0" presId="urn:microsoft.com/office/officeart/2005/8/layout/vList2"/>
    <dgm:cxn modelId="{D03C7361-80D3-4126-92FD-FE4FC4BE8B10}" type="presParOf" srcId="{36414A97-883A-4D39-B85D-240DFE1A148C}" destId="{19B4291E-C143-431B-A56B-9B0E549F399F}" srcOrd="1" destOrd="0" presId="urn:microsoft.com/office/officeart/2005/8/layout/vList2"/>
    <dgm:cxn modelId="{71EFC6A7-78B0-4B37-A704-AD88CB53D6F8}" type="presParOf" srcId="{36414A97-883A-4D39-B85D-240DFE1A148C}" destId="{3200D56E-2D74-4B98-8993-D9A50E0A4E44}" srcOrd="2" destOrd="0" presId="urn:microsoft.com/office/officeart/2005/8/layout/vList2"/>
    <dgm:cxn modelId="{C6B0BFD9-6968-42C6-8BCE-FE4F752DCCA3}" type="presParOf" srcId="{36414A97-883A-4D39-B85D-240DFE1A148C}" destId="{3C5AA245-DA3C-4CBE-B4DC-71E37E6E915F}" srcOrd="3" destOrd="0" presId="urn:microsoft.com/office/officeart/2005/8/layout/vList2"/>
    <dgm:cxn modelId="{83D41909-F495-402A-A0A0-39073DE212C4}" type="presParOf" srcId="{36414A97-883A-4D39-B85D-240DFE1A148C}" destId="{C7BDBE8F-6F73-4353-B477-BFADFD6F9AA5}" srcOrd="4" destOrd="0" presId="urn:microsoft.com/office/officeart/2005/8/layout/vList2"/>
    <dgm:cxn modelId="{7A687A8E-A29A-41C2-804C-129C55547E66}" type="presParOf" srcId="{36414A97-883A-4D39-B85D-240DFE1A148C}" destId="{2C98AE34-1C4D-4DBD-A9A0-0103A7CC5158}"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9FE0E-C4A6-4375-984F-61404D920D13}" type="doc">
      <dgm:prSet loTypeId="urn:microsoft.com/office/officeart/2005/8/layout/bProcess4" loCatId="process" qsTypeId="urn:microsoft.com/office/officeart/2005/8/quickstyle/simple1" qsCatId="simple" csTypeId="urn:microsoft.com/office/officeart/2005/8/colors/colorful1#12" csCatId="colorful" phldr="1"/>
      <dgm:spPr/>
      <dgm:t>
        <a:bodyPr/>
        <a:lstStyle/>
        <a:p>
          <a:endParaRPr lang="pt-BR"/>
        </a:p>
      </dgm:t>
    </dgm:pt>
    <dgm:pt modelId="{C3028BE9-C566-4C04-96F1-BC11C41ED0CD}">
      <dgm:prSet phldrT="[Texto]" custT="1"/>
      <dgm:spPr/>
      <dgm:t>
        <a:bodyPr/>
        <a:lstStyle/>
        <a:p>
          <a:r>
            <a:rPr lang="pt-BR" sz="1600" dirty="0">
              <a:latin typeface="Book Antiqua" panose="02040602050305030304" pitchFamily="18" charset="0"/>
            </a:rPr>
            <a:t>Recebe o Comunicado de Violação</a:t>
          </a:r>
        </a:p>
      </dgm:t>
    </dgm:pt>
    <dgm:pt modelId="{E9BF9D3E-DA9D-4B91-B0ED-E2AC533626AB}" type="parTrans" cxnId="{DCE651CA-FBEA-4C57-893A-D9FF103E040D}">
      <dgm:prSet/>
      <dgm:spPr/>
      <dgm:t>
        <a:bodyPr/>
        <a:lstStyle/>
        <a:p>
          <a:endParaRPr lang="pt-BR"/>
        </a:p>
      </dgm:t>
    </dgm:pt>
    <dgm:pt modelId="{7DD25544-7A98-4D26-BDFB-30326C70F516}" type="sibTrans" cxnId="{DCE651CA-FBEA-4C57-893A-D9FF103E040D}">
      <dgm:prSet/>
      <dgm:spPr/>
      <dgm:t>
        <a:bodyPr/>
        <a:lstStyle/>
        <a:p>
          <a:endParaRPr lang="pt-BR"/>
        </a:p>
      </dgm:t>
    </dgm:pt>
    <dgm:pt modelId="{108DEFC5-336B-41D3-B3A6-AE8FA5A4A725}">
      <dgm:prSet phldrT="[Texto]" custT="1"/>
      <dgm:spPr/>
      <dgm:t>
        <a:bodyPr/>
        <a:lstStyle/>
        <a:p>
          <a:r>
            <a:rPr lang="pt-BR" sz="1600" dirty="0">
              <a:latin typeface="Book Antiqua" panose="02040602050305030304" pitchFamily="18" charset="0"/>
            </a:rPr>
            <a:t>Registra no campos  descrição foi recebida</a:t>
          </a:r>
        </a:p>
      </dgm:t>
    </dgm:pt>
    <dgm:pt modelId="{CC270C1B-6703-47B4-9401-2B9467D0F6D1}" type="parTrans" cxnId="{B117E512-EF9A-4577-B64C-E59D8023B3D3}">
      <dgm:prSet/>
      <dgm:spPr/>
      <dgm:t>
        <a:bodyPr/>
        <a:lstStyle/>
        <a:p>
          <a:endParaRPr lang="pt-BR"/>
        </a:p>
      </dgm:t>
    </dgm:pt>
    <dgm:pt modelId="{C5D14DF3-1AD1-48D5-AA72-720A07B3402A}" type="sibTrans" cxnId="{B117E512-EF9A-4577-B64C-E59D8023B3D3}">
      <dgm:prSet/>
      <dgm:spPr/>
      <dgm:t>
        <a:bodyPr/>
        <a:lstStyle/>
        <a:p>
          <a:endParaRPr lang="pt-BR"/>
        </a:p>
      </dgm:t>
    </dgm:pt>
    <dgm:pt modelId="{DDFC5FC3-1A20-4E19-96B1-CD76DC4A4E40}">
      <dgm:prSet phldrT="[Texto]" custT="1"/>
      <dgm:spPr>
        <a:solidFill>
          <a:srgbClr val="F79646">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pt-BR" sz="1600" kern="1200" dirty="0">
              <a:latin typeface="Book Antiqua" panose="02040602050305030304" pitchFamily="18" charset="0"/>
            </a:rPr>
            <a:t>Avalia se </a:t>
          </a:r>
          <a:r>
            <a:rPr lang="pt-BR" sz="1600" kern="1200" dirty="0">
              <a:solidFill>
                <a:prstClr val="white"/>
              </a:solidFill>
              <a:latin typeface="Book Antiqua" panose="02040602050305030304" pitchFamily="18" charset="0"/>
              <a:ea typeface="+mn-ea"/>
              <a:cs typeface="+mn-cs"/>
            </a:rPr>
            <a:t>Procedente</a:t>
          </a:r>
          <a:r>
            <a:rPr lang="pt-BR" sz="1600" kern="1200" dirty="0">
              <a:latin typeface="Book Antiqua" panose="02040602050305030304" pitchFamily="18" charset="0"/>
            </a:rPr>
            <a:t> ou Improcedente</a:t>
          </a:r>
          <a:endParaRPr lang="pt-BR" sz="1600" kern="1200" dirty="0">
            <a:solidFill>
              <a:prstClr val="white"/>
            </a:solidFill>
            <a:latin typeface="Book Antiqua" panose="02040602050305030304" pitchFamily="18" charset="0"/>
            <a:ea typeface="+mn-ea"/>
            <a:cs typeface="+mn-cs"/>
          </a:endParaRPr>
        </a:p>
      </dgm:t>
    </dgm:pt>
    <dgm:pt modelId="{661B94E6-8E81-4DF6-87E5-B1C8BF42B612}" type="parTrans" cxnId="{69AFB773-01ED-4B0B-A354-00AF0A66B16D}">
      <dgm:prSet/>
      <dgm:spPr/>
      <dgm:t>
        <a:bodyPr/>
        <a:lstStyle/>
        <a:p>
          <a:endParaRPr lang="pt-BR"/>
        </a:p>
      </dgm:t>
    </dgm:pt>
    <dgm:pt modelId="{3E2B93A0-5638-4706-B5DF-3DA404E71DF1}" type="sibTrans" cxnId="{69AFB773-01ED-4B0B-A354-00AF0A66B16D}">
      <dgm:prSet/>
      <dgm:spPr/>
      <dgm:t>
        <a:bodyPr/>
        <a:lstStyle/>
        <a:p>
          <a:endParaRPr lang="pt-BR"/>
        </a:p>
      </dgm:t>
    </dgm:pt>
    <dgm:pt modelId="{EC523C8F-0B18-48A6-B1DE-903DB8042818}">
      <dgm:prSet phldrT="[Texto]" custT="1"/>
      <dgm:spPr>
        <a:solidFill>
          <a:srgbClr val="8064A2">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pt-BR" sz="1600" dirty="0">
              <a:solidFill>
                <a:prstClr val="white"/>
              </a:solidFill>
              <a:latin typeface="Book Antiqua" panose="02040602050305030304" pitchFamily="18" charset="0"/>
              <a:ea typeface="+mn-ea"/>
              <a:cs typeface="+mn-cs"/>
            </a:rPr>
            <a:t>Inicia o Procedimento</a:t>
          </a:r>
          <a:endParaRPr lang="pt-BR" sz="1600" dirty="0">
            <a:latin typeface="Book Antiqua" panose="02040602050305030304" pitchFamily="18" charset="0"/>
          </a:endParaRPr>
        </a:p>
      </dgm:t>
    </dgm:pt>
    <dgm:pt modelId="{E57C7327-1C91-46D8-BCA3-459224D01FB1}" type="parTrans" cxnId="{85EEAEE0-95D3-403B-8594-437569E8EB68}">
      <dgm:prSet/>
      <dgm:spPr/>
      <dgm:t>
        <a:bodyPr/>
        <a:lstStyle/>
        <a:p>
          <a:endParaRPr lang="pt-BR"/>
        </a:p>
      </dgm:t>
    </dgm:pt>
    <dgm:pt modelId="{F91F698D-6B18-4CB3-A83C-03E0C36ABFCA}" type="sibTrans" cxnId="{85EEAEE0-95D3-403B-8594-437569E8EB68}">
      <dgm:prSet/>
      <dgm:spPr/>
      <dgm:t>
        <a:bodyPr/>
        <a:lstStyle/>
        <a:p>
          <a:endParaRPr lang="pt-BR"/>
        </a:p>
      </dgm:t>
    </dgm:pt>
    <dgm:pt modelId="{AB4CE681-4750-4283-8AC3-E17EAC76AEC6}">
      <dgm:prSet phldrT="[Texto]" custT="1"/>
      <dgm:spPr>
        <a:solidFill>
          <a:srgbClr val="9BBB59">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pt-BR" sz="1600" kern="1200" dirty="0">
              <a:solidFill>
                <a:prstClr val="white"/>
              </a:solidFill>
              <a:latin typeface="Book Antiqua" panose="02040602050305030304" pitchFamily="18" charset="0"/>
              <a:ea typeface="+mn-ea"/>
              <a:cs typeface="+mn-cs"/>
            </a:rPr>
            <a:t>Fim</a:t>
          </a:r>
        </a:p>
      </dgm:t>
    </dgm:pt>
    <dgm:pt modelId="{DF3C2143-27AD-402F-B727-A45A5B0051DE}" type="parTrans" cxnId="{C3C3D05C-81B8-43CE-9B29-D3A19BAE30A0}">
      <dgm:prSet/>
      <dgm:spPr/>
      <dgm:t>
        <a:bodyPr/>
        <a:lstStyle/>
        <a:p>
          <a:endParaRPr lang="pt-BR"/>
        </a:p>
      </dgm:t>
    </dgm:pt>
    <dgm:pt modelId="{646B895E-7E0D-47F8-B0F6-45C2B2DE1241}" type="sibTrans" cxnId="{C3C3D05C-81B8-43CE-9B29-D3A19BAE30A0}">
      <dgm:prSet/>
      <dgm:spPr/>
      <dgm:t>
        <a:bodyPr/>
        <a:lstStyle/>
        <a:p>
          <a:endParaRPr lang="pt-BR"/>
        </a:p>
      </dgm:t>
    </dgm:pt>
    <dgm:pt modelId="{64B00633-F6C3-4B05-B40B-290FD00E6138}" type="pres">
      <dgm:prSet presAssocID="{04A9FE0E-C4A6-4375-984F-61404D920D13}" presName="Name0" presStyleCnt="0">
        <dgm:presLayoutVars>
          <dgm:dir/>
          <dgm:resizeHandles/>
        </dgm:presLayoutVars>
      </dgm:prSet>
      <dgm:spPr/>
      <dgm:t>
        <a:bodyPr/>
        <a:lstStyle/>
        <a:p>
          <a:endParaRPr lang="pt-BR"/>
        </a:p>
      </dgm:t>
    </dgm:pt>
    <dgm:pt modelId="{3F7561B2-3F26-403B-B92C-1BA442BD1109}" type="pres">
      <dgm:prSet presAssocID="{C3028BE9-C566-4C04-96F1-BC11C41ED0CD}" presName="compNode" presStyleCnt="0"/>
      <dgm:spPr/>
    </dgm:pt>
    <dgm:pt modelId="{436BD789-E72C-49FF-BE41-3A3A03CF61A0}" type="pres">
      <dgm:prSet presAssocID="{C3028BE9-C566-4C04-96F1-BC11C41ED0CD}" presName="dummyConnPt" presStyleCnt="0"/>
      <dgm:spPr/>
    </dgm:pt>
    <dgm:pt modelId="{61F7587F-2EB2-430C-8713-9B1D98012DA6}" type="pres">
      <dgm:prSet presAssocID="{C3028BE9-C566-4C04-96F1-BC11C41ED0CD}" presName="node" presStyleLbl="node1" presStyleIdx="0" presStyleCnt="5">
        <dgm:presLayoutVars>
          <dgm:bulletEnabled val="1"/>
        </dgm:presLayoutVars>
      </dgm:prSet>
      <dgm:spPr/>
      <dgm:t>
        <a:bodyPr/>
        <a:lstStyle/>
        <a:p>
          <a:endParaRPr lang="pt-BR"/>
        </a:p>
      </dgm:t>
    </dgm:pt>
    <dgm:pt modelId="{55ECF685-4EA2-4548-97D3-C18ADA7BC73F}" type="pres">
      <dgm:prSet presAssocID="{7DD25544-7A98-4D26-BDFB-30326C70F516}" presName="sibTrans" presStyleLbl="bgSibTrans2D1" presStyleIdx="0" presStyleCnt="4"/>
      <dgm:spPr/>
      <dgm:t>
        <a:bodyPr/>
        <a:lstStyle/>
        <a:p>
          <a:endParaRPr lang="pt-BR"/>
        </a:p>
      </dgm:t>
    </dgm:pt>
    <dgm:pt modelId="{5F76FC7C-81E6-4315-9AA4-43B17E8861B5}" type="pres">
      <dgm:prSet presAssocID="{108DEFC5-336B-41D3-B3A6-AE8FA5A4A725}" presName="compNode" presStyleCnt="0"/>
      <dgm:spPr/>
    </dgm:pt>
    <dgm:pt modelId="{481DB537-BCD1-40D1-99B9-EF88F10F2086}" type="pres">
      <dgm:prSet presAssocID="{108DEFC5-336B-41D3-B3A6-AE8FA5A4A725}" presName="dummyConnPt" presStyleCnt="0"/>
      <dgm:spPr/>
    </dgm:pt>
    <dgm:pt modelId="{9DBA2989-816D-4B3B-9C75-DCF055E4C0D9}" type="pres">
      <dgm:prSet presAssocID="{108DEFC5-336B-41D3-B3A6-AE8FA5A4A725}" presName="node" presStyleLbl="node1" presStyleIdx="1" presStyleCnt="5">
        <dgm:presLayoutVars>
          <dgm:bulletEnabled val="1"/>
        </dgm:presLayoutVars>
      </dgm:prSet>
      <dgm:spPr/>
      <dgm:t>
        <a:bodyPr/>
        <a:lstStyle/>
        <a:p>
          <a:endParaRPr lang="pt-BR"/>
        </a:p>
      </dgm:t>
    </dgm:pt>
    <dgm:pt modelId="{52F389CC-93B4-4894-9DA4-F256874F88BF}" type="pres">
      <dgm:prSet presAssocID="{C5D14DF3-1AD1-48D5-AA72-720A07B3402A}" presName="sibTrans" presStyleLbl="bgSibTrans2D1" presStyleIdx="1" presStyleCnt="4"/>
      <dgm:spPr/>
      <dgm:t>
        <a:bodyPr/>
        <a:lstStyle/>
        <a:p>
          <a:endParaRPr lang="pt-BR"/>
        </a:p>
      </dgm:t>
    </dgm:pt>
    <dgm:pt modelId="{F2BAEBBC-48A6-415D-8D91-DA103F2D6538}" type="pres">
      <dgm:prSet presAssocID="{DDFC5FC3-1A20-4E19-96B1-CD76DC4A4E40}" presName="compNode" presStyleCnt="0"/>
      <dgm:spPr/>
    </dgm:pt>
    <dgm:pt modelId="{DF2B7189-2E98-4ABD-A58E-4691FC3811B0}" type="pres">
      <dgm:prSet presAssocID="{DDFC5FC3-1A20-4E19-96B1-CD76DC4A4E40}" presName="dummyConnPt" presStyleCnt="0"/>
      <dgm:spPr/>
    </dgm:pt>
    <dgm:pt modelId="{2C89E067-9E27-4581-BCCA-DC5D6961109C}" type="pres">
      <dgm:prSet presAssocID="{DDFC5FC3-1A20-4E19-96B1-CD76DC4A4E40}" presName="node" presStyleLbl="node1" presStyleIdx="2" presStyleCnt="5">
        <dgm:presLayoutVars>
          <dgm:bulletEnabled val="1"/>
        </dgm:presLayoutVars>
      </dgm:prSet>
      <dgm:spPr>
        <a:xfrm>
          <a:off x="2883201" y="3538341"/>
          <a:ext cx="2164821" cy="1298892"/>
        </a:xfrm>
        <a:prstGeom prst="roundRect">
          <a:avLst>
            <a:gd name="adj" fmla="val 10000"/>
          </a:avLst>
        </a:prstGeom>
      </dgm:spPr>
      <dgm:t>
        <a:bodyPr/>
        <a:lstStyle/>
        <a:p>
          <a:endParaRPr lang="pt-BR"/>
        </a:p>
      </dgm:t>
    </dgm:pt>
    <dgm:pt modelId="{35FD0B74-D0CA-4B6E-999C-0A712087F5A0}" type="pres">
      <dgm:prSet presAssocID="{3E2B93A0-5638-4706-B5DF-3DA404E71DF1}" presName="sibTrans" presStyleLbl="bgSibTrans2D1" presStyleIdx="2" presStyleCnt="4"/>
      <dgm:spPr/>
      <dgm:t>
        <a:bodyPr/>
        <a:lstStyle/>
        <a:p>
          <a:endParaRPr lang="pt-BR"/>
        </a:p>
      </dgm:t>
    </dgm:pt>
    <dgm:pt modelId="{F7571B1D-FCC4-4699-A094-CD60C334F7CF}" type="pres">
      <dgm:prSet presAssocID="{EC523C8F-0B18-48A6-B1DE-903DB8042818}" presName="compNode" presStyleCnt="0"/>
      <dgm:spPr/>
    </dgm:pt>
    <dgm:pt modelId="{48310CB4-17C1-49BA-A97A-BEBA89D172F2}" type="pres">
      <dgm:prSet presAssocID="{EC523C8F-0B18-48A6-B1DE-903DB8042818}" presName="dummyConnPt" presStyleCnt="0"/>
      <dgm:spPr/>
    </dgm:pt>
    <dgm:pt modelId="{C781FA76-F531-4B8E-BE66-0FAE316D8B36}" type="pres">
      <dgm:prSet presAssocID="{EC523C8F-0B18-48A6-B1DE-903DB8042818}" presName="node" presStyleLbl="node1" presStyleIdx="3" presStyleCnt="5">
        <dgm:presLayoutVars>
          <dgm:bulletEnabled val="1"/>
        </dgm:presLayoutVars>
      </dgm:prSet>
      <dgm:spPr>
        <a:xfrm>
          <a:off x="2883201" y="1914725"/>
          <a:ext cx="2164821" cy="1298892"/>
        </a:xfrm>
        <a:prstGeom prst="roundRect">
          <a:avLst>
            <a:gd name="adj" fmla="val 10000"/>
          </a:avLst>
        </a:prstGeom>
      </dgm:spPr>
      <dgm:t>
        <a:bodyPr/>
        <a:lstStyle/>
        <a:p>
          <a:endParaRPr lang="pt-BR"/>
        </a:p>
      </dgm:t>
    </dgm:pt>
    <dgm:pt modelId="{EFEF849C-56DF-49CE-BA53-90061BE3EBCE}" type="pres">
      <dgm:prSet presAssocID="{F91F698D-6B18-4CB3-A83C-03E0C36ABFCA}" presName="sibTrans" presStyleLbl="bgSibTrans2D1" presStyleIdx="3" presStyleCnt="4"/>
      <dgm:spPr/>
      <dgm:t>
        <a:bodyPr/>
        <a:lstStyle/>
        <a:p>
          <a:endParaRPr lang="pt-BR"/>
        </a:p>
      </dgm:t>
    </dgm:pt>
    <dgm:pt modelId="{2A6A3440-5169-4CBB-A064-DADE8048F89E}" type="pres">
      <dgm:prSet presAssocID="{AB4CE681-4750-4283-8AC3-E17EAC76AEC6}" presName="compNode" presStyleCnt="0"/>
      <dgm:spPr/>
    </dgm:pt>
    <dgm:pt modelId="{061358DE-621A-42FC-BA61-1B03B1042F0F}" type="pres">
      <dgm:prSet presAssocID="{AB4CE681-4750-4283-8AC3-E17EAC76AEC6}" presName="dummyConnPt" presStyleCnt="0"/>
      <dgm:spPr/>
    </dgm:pt>
    <dgm:pt modelId="{826B788C-1491-4342-9755-D58A5FE6833E}" type="pres">
      <dgm:prSet presAssocID="{AB4CE681-4750-4283-8AC3-E17EAC76AEC6}" presName="node" presStyleLbl="node1" presStyleIdx="4" presStyleCnt="5">
        <dgm:presLayoutVars>
          <dgm:bulletEnabled val="1"/>
        </dgm:presLayoutVars>
      </dgm:prSet>
      <dgm:spPr>
        <a:xfrm>
          <a:off x="2883201" y="291109"/>
          <a:ext cx="2164821" cy="1298892"/>
        </a:xfrm>
        <a:prstGeom prst="roundRect">
          <a:avLst>
            <a:gd name="adj" fmla="val 10000"/>
          </a:avLst>
        </a:prstGeom>
      </dgm:spPr>
      <dgm:t>
        <a:bodyPr/>
        <a:lstStyle/>
        <a:p>
          <a:endParaRPr lang="pt-BR"/>
        </a:p>
      </dgm:t>
    </dgm:pt>
  </dgm:ptLst>
  <dgm:cxnLst>
    <dgm:cxn modelId="{5C399D4B-92AE-401C-907D-BD107D6910E2}" type="presOf" srcId="{C5D14DF3-1AD1-48D5-AA72-720A07B3402A}" destId="{52F389CC-93B4-4894-9DA4-F256874F88BF}" srcOrd="0" destOrd="0" presId="urn:microsoft.com/office/officeart/2005/8/layout/bProcess4"/>
    <dgm:cxn modelId="{2942C010-4E17-4D95-ACED-AF9F962BBB69}" type="presOf" srcId="{F91F698D-6B18-4CB3-A83C-03E0C36ABFCA}" destId="{EFEF849C-56DF-49CE-BA53-90061BE3EBCE}" srcOrd="0" destOrd="0" presId="urn:microsoft.com/office/officeart/2005/8/layout/bProcess4"/>
    <dgm:cxn modelId="{338789BD-B82E-4A5A-88F4-8D5BB5347669}" type="presOf" srcId="{04A9FE0E-C4A6-4375-984F-61404D920D13}" destId="{64B00633-F6C3-4B05-B40B-290FD00E6138}" srcOrd="0" destOrd="0" presId="urn:microsoft.com/office/officeart/2005/8/layout/bProcess4"/>
    <dgm:cxn modelId="{69AFB773-01ED-4B0B-A354-00AF0A66B16D}" srcId="{04A9FE0E-C4A6-4375-984F-61404D920D13}" destId="{DDFC5FC3-1A20-4E19-96B1-CD76DC4A4E40}" srcOrd="2" destOrd="0" parTransId="{661B94E6-8E81-4DF6-87E5-B1C8BF42B612}" sibTransId="{3E2B93A0-5638-4706-B5DF-3DA404E71DF1}"/>
    <dgm:cxn modelId="{85EEAEE0-95D3-403B-8594-437569E8EB68}" srcId="{04A9FE0E-C4A6-4375-984F-61404D920D13}" destId="{EC523C8F-0B18-48A6-B1DE-903DB8042818}" srcOrd="3" destOrd="0" parTransId="{E57C7327-1C91-46D8-BCA3-459224D01FB1}" sibTransId="{F91F698D-6B18-4CB3-A83C-03E0C36ABFCA}"/>
    <dgm:cxn modelId="{296A8FC8-0410-4B82-8303-B62A1BB3ECCE}" type="presOf" srcId="{108DEFC5-336B-41D3-B3A6-AE8FA5A4A725}" destId="{9DBA2989-816D-4B3B-9C75-DCF055E4C0D9}" srcOrd="0" destOrd="0" presId="urn:microsoft.com/office/officeart/2005/8/layout/bProcess4"/>
    <dgm:cxn modelId="{B117E512-EF9A-4577-B64C-E59D8023B3D3}" srcId="{04A9FE0E-C4A6-4375-984F-61404D920D13}" destId="{108DEFC5-336B-41D3-B3A6-AE8FA5A4A725}" srcOrd="1" destOrd="0" parTransId="{CC270C1B-6703-47B4-9401-2B9467D0F6D1}" sibTransId="{C5D14DF3-1AD1-48D5-AA72-720A07B3402A}"/>
    <dgm:cxn modelId="{DCE651CA-FBEA-4C57-893A-D9FF103E040D}" srcId="{04A9FE0E-C4A6-4375-984F-61404D920D13}" destId="{C3028BE9-C566-4C04-96F1-BC11C41ED0CD}" srcOrd="0" destOrd="0" parTransId="{E9BF9D3E-DA9D-4B91-B0ED-E2AC533626AB}" sibTransId="{7DD25544-7A98-4D26-BDFB-30326C70F516}"/>
    <dgm:cxn modelId="{C3C3D05C-81B8-43CE-9B29-D3A19BAE30A0}" srcId="{04A9FE0E-C4A6-4375-984F-61404D920D13}" destId="{AB4CE681-4750-4283-8AC3-E17EAC76AEC6}" srcOrd="4" destOrd="0" parTransId="{DF3C2143-27AD-402F-B727-A45A5B0051DE}" sibTransId="{646B895E-7E0D-47F8-B0F6-45C2B2DE1241}"/>
    <dgm:cxn modelId="{29D219DE-07E8-495D-AF90-7ACC124BA00E}" type="presOf" srcId="{C3028BE9-C566-4C04-96F1-BC11C41ED0CD}" destId="{61F7587F-2EB2-430C-8713-9B1D98012DA6}" srcOrd="0" destOrd="0" presId="urn:microsoft.com/office/officeart/2005/8/layout/bProcess4"/>
    <dgm:cxn modelId="{A0365576-CDDB-427A-A0A2-312589F11B1A}" type="presOf" srcId="{EC523C8F-0B18-48A6-B1DE-903DB8042818}" destId="{C781FA76-F531-4B8E-BE66-0FAE316D8B36}" srcOrd="0" destOrd="0" presId="urn:microsoft.com/office/officeart/2005/8/layout/bProcess4"/>
    <dgm:cxn modelId="{2492BD90-7B8B-40AD-8CB4-CF153959352F}" type="presOf" srcId="{3E2B93A0-5638-4706-B5DF-3DA404E71DF1}" destId="{35FD0B74-D0CA-4B6E-999C-0A712087F5A0}" srcOrd="0" destOrd="0" presId="urn:microsoft.com/office/officeart/2005/8/layout/bProcess4"/>
    <dgm:cxn modelId="{5AF6692E-734F-4CF0-A5E8-D46B7927F241}" type="presOf" srcId="{7DD25544-7A98-4D26-BDFB-30326C70F516}" destId="{55ECF685-4EA2-4548-97D3-C18ADA7BC73F}" srcOrd="0" destOrd="0" presId="urn:microsoft.com/office/officeart/2005/8/layout/bProcess4"/>
    <dgm:cxn modelId="{2FD94685-3808-400F-B19F-D1C393D321E0}" type="presOf" srcId="{AB4CE681-4750-4283-8AC3-E17EAC76AEC6}" destId="{826B788C-1491-4342-9755-D58A5FE6833E}" srcOrd="0" destOrd="0" presId="urn:microsoft.com/office/officeart/2005/8/layout/bProcess4"/>
    <dgm:cxn modelId="{3A200622-B6E8-4C4F-9212-9F9545970DB9}" type="presOf" srcId="{DDFC5FC3-1A20-4E19-96B1-CD76DC4A4E40}" destId="{2C89E067-9E27-4581-BCCA-DC5D6961109C}" srcOrd="0" destOrd="0" presId="urn:microsoft.com/office/officeart/2005/8/layout/bProcess4"/>
    <dgm:cxn modelId="{E415632F-05A5-49DD-9320-431FCF7C2EF2}" type="presParOf" srcId="{64B00633-F6C3-4B05-B40B-290FD00E6138}" destId="{3F7561B2-3F26-403B-B92C-1BA442BD1109}" srcOrd="0" destOrd="0" presId="urn:microsoft.com/office/officeart/2005/8/layout/bProcess4"/>
    <dgm:cxn modelId="{C6A5AA15-BF32-4538-B324-94F729282CC9}" type="presParOf" srcId="{3F7561B2-3F26-403B-B92C-1BA442BD1109}" destId="{436BD789-E72C-49FF-BE41-3A3A03CF61A0}" srcOrd="0" destOrd="0" presId="urn:microsoft.com/office/officeart/2005/8/layout/bProcess4"/>
    <dgm:cxn modelId="{4F86134F-8A15-4F87-BD2B-03BE2A4218D1}" type="presParOf" srcId="{3F7561B2-3F26-403B-B92C-1BA442BD1109}" destId="{61F7587F-2EB2-430C-8713-9B1D98012DA6}" srcOrd="1" destOrd="0" presId="urn:microsoft.com/office/officeart/2005/8/layout/bProcess4"/>
    <dgm:cxn modelId="{C9E5A693-CF91-4B56-BD96-C5E6B15CB1C8}" type="presParOf" srcId="{64B00633-F6C3-4B05-B40B-290FD00E6138}" destId="{55ECF685-4EA2-4548-97D3-C18ADA7BC73F}" srcOrd="1" destOrd="0" presId="urn:microsoft.com/office/officeart/2005/8/layout/bProcess4"/>
    <dgm:cxn modelId="{F975A8CF-2D59-43AE-975A-88D3F47E37FF}" type="presParOf" srcId="{64B00633-F6C3-4B05-B40B-290FD00E6138}" destId="{5F76FC7C-81E6-4315-9AA4-43B17E8861B5}" srcOrd="2" destOrd="0" presId="urn:microsoft.com/office/officeart/2005/8/layout/bProcess4"/>
    <dgm:cxn modelId="{F8C54AEF-7287-43B8-A1F9-934647BEA1C4}" type="presParOf" srcId="{5F76FC7C-81E6-4315-9AA4-43B17E8861B5}" destId="{481DB537-BCD1-40D1-99B9-EF88F10F2086}" srcOrd="0" destOrd="0" presId="urn:microsoft.com/office/officeart/2005/8/layout/bProcess4"/>
    <dgm:cxn modelId="{C7710AE2-6C59-4CCD-928B-4701C560E07E}" type="presParOf" srcId="{5F76FC7C-81E6-4315-9AA4-43B17E8861B5}" destId="{9DBA2989-816D-4B3B-9C75-DCF055E4C0D9}" srcOrd="1" destOrd="0" presId="urn:microsoft.com/office/officeart/2005/8/layout/bProcess4"/>
    <dgm:cxn modelId="{730C2D9C-4664-4CCE-9CD8-B24881AD001E}" type="presParOf" srcId="{64B00633-F6C3-4B05-B40B-290FD00E6138}" destId="{52F389CC-93B4-4894-9DA4-F256874F88BF}" srcOrd="3" destOrd="0" presId="urn:microsoft.com/office/officeart/2005/8/layout/bProcess4"/>
    <dgm:cxn modelId="{D15639E5-0AD1-4774-B8C8-60B79231193E}" type="presParOf" srcId="{64B00633-F6C3-4B05-B40B-290FD00E6138}" destId="{F2BAEBBC-48A6-415D-8D91-DA103F2D6538}" srcOrd="4" destOrd="0" presId="urn:microsoft.com/office/officeart/2005/8/layout/bProcess4"/>
    <dgm:cxn modelId="{DA1E3E61-292C-4791-ACEC-C0AA942EFB57}" type="presParOf" srcId="{F2BAEBBC-48A6-415D-8D91-DA103F2D6538}" destId="{DF2B7189-2E98-4ABD-A58E-4691FC3811B0}" srcOrd="0" destOrd="0" presId="urn:microsoft.com/office/officeart/2005/8/layout/bProcess4"/>
    <dgm:cxn modelId="{78C69CC3-8659-40C6-B71C-7AD658C33A70}" type="presParOf" srcId="{F2BAEBBC-48A6-415D-8D91-DA103F2D6538}" destId="{2C89E067-9E27-4581-BCCA-DC5D6961109C}" srcOrd="1" destOrd="0" presId="urn:microsoft.com/office/officeart/2005/8/layout/bProcess4"/>
    <dgm:cxn modelId="{9D9742D4-C14B-4772-9CE3-12190C9CF545}" type="presParOf" srcId="{64B00633-F6C3-4B05-B40B-290FD00E6138}" destId="{35FD0B74-D0CA-4B6E-999C-0A712087F5A0}" srcOrd="5" destOrd="0" presId="urn:microsoft.com/office/officeart/2005/8/layout/bProcess4"/>
    <dgm:cxn modelId="{9B5B7B75-33DC-40EF-B2E0-410ED9313CAD}" type="presParOf" srcId="{64B00633-F6C3-4B05-B40B-290FD00E6138}" destId="{F7571B1D-FCC4-4699-A094-CD60C334F7CF}" srcOrd="6" destOrd="0" presId="urn:microsoft.com/office/officeart/2005/8/layout/bProcess4"/>
    <dgm:cxn modelId="{E260D364-D556-45EE-BB7C-D96A007885B2}" type="presParOf" srcId="{F7571B1D-FCC4-4699-A094-CD60C334F7CF}" destId="{48310CB4-17C1-49BA-A97A-BEBA89D172F2}" srcOrd="0" destOrd="0" presId="urn:microsoft.com/office/officeart/2005/8/layout/bProcess4"/>
    <dgm:cxn modelId="{A448708F-6902-4406-8ED2-A105E51476B6}" type="presParOf" srcId="{F7571B1D-FCC4-4699-A094-CD60C334F7CF}" destId="{C781FA76-F531-4B8E-BE66-0FAE316D8B36}" srcOrd="1" destOrd="0" presId="urn:microsoft.com/office/officeart/2005/8/layout/bProcess4"/>
    <dgm:cxn modelId="{98B1C0F0-7A40-43AB-A8E4-AD40F08DB757}" type="presParOf" srcId="{64B00633-F6C3-4B05-B40B-290FD00E6138}" destId="{EFEF849C-56DF-49CE-BA53-90061BE3EBCE}" srcOrd="7" destOrd="0" presId="urn:microsoft.com/office/officeart/2005/8/layout/bProcess4"/>
    <dgm:cxn modelId="{446DBFB6-F96A-4000-965E-86BBD471305D}" type="presParOf" srcId="{64B00633-F6C3-4B05-B40B-290FD00E6138}" destId="{2A6A3440-5169-4CBB-A064-DADE8048F89E}" srcOrd="8" destOrd="0" presId="urn:microsoft.com/office/officeart/2005/8/layout/bProcess4"/>
    <dgm:cxn modelId="{1D377276-FC21-4E78-8266-33E48A8949AE}" type="presParOf" srcId="{2A6A3440-5169-4CBB-A064-DADE8048F89E}" destId="{061358DE-621A-42FC-BA61-1B03B1042F0F}" srcOrd="0" destOrd="0" presId="urn:microsoft.com/office/officeart/2005/8/layout/bProcess4"/>
    <dgm:cxn modelId="{CE688B81-BB4E-4161-BE55-B15613C41D11}" type="presParOf" srcId="{2A6A3440-5169-4CBB-A064-DADE8048F89E}" destId="{826B788C-1491-4342-9755-D58A5FE6833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9FE0E-C4A6-4375-984F-61404D920D13}" type="doc">
      <dgm:prSet loTypeId="urn:microsoft.com/office/officeart/2005/8/layout/bProcess4" loCatId="process" qsTypeId="urn:microsoft.com/office/officeart/2005/8/quickstyle/simple1" qsCatId="simple" csTypeId="urn:microsoft.com/office/officeart/2005/8/colors/colorful1#12" csCatId="colorful" phldr="1"/>
      <dgm:spPr/>
      <dgm:t>
        <a:bodyPr/>
        <a:lstStyle/>
        <a:p>
          <a:endParaRPr lang="pt-BR"/>
        </a:p>
      </dgm:t>
    </dgm:pt>
    <dgm:pt modelId="{C3028BE9-C566-4C04-96F1-BC11C41ED0CD}">
      <dgm:prSet phldrT="[Texto]" custT="1"/>
      <dgm:spPr/>
      <dgm:t>
        <a:bodyPr/>
        <a:lstStyle/>
        <a:p>
          <a:r>
            <a:rPr lang="pt-BR" sz="1600" dirty="0">
              <a:latin typeface="Book Antiqua" panose="02040602050305030304" pitchFamily="18" charset="0"/>
            </a:rPr>
            <a:t>(Administrativo)</a:t>
          </a:r>
        </a:p>
        <a:p>
          <a:r>
            <a:rPr lang="pt-BR" sz="1600" dirty="0">
              <a:latin typeface="Book Antiqua" panose="02040602050305030304" pitchFamily="18" charset="0"/>
            </a:rPr>
            <a:t>Recebe o Comunicado de Violação</a:t>
          </a:r>
        </a:p>
      </dgm:t>
    </dgm:pt>
    <dgm:pt modelId="{E9BF9D3E-DA9D-4B91-B0ED-E2AC533626AB}" type="parTrans" cxnId="{DCE651CA-FBEA-4C57-893A-D9FF103E040D}">
      <dgm:prSet/>
      <dgm:spPr/>
      <dgm:t>
        <a:bodyPr/>
        <a:lstStyle/>
        <a:p>
          <a:endParaRPr lang="pt-BR"/>
        </a:p>
      </dgm:t>
    </dgm:pt>
    <dgm:pt modelId="{7DD25544-7A98-4D26-BDFB-30326C70F516}" type="sibTrans" cxnId="{DCE651CA-FBEA-4C57-893A-D9FF103E040D}">
      <dgm:prSet/>
      <dgm:spPr/>
      <dgm:t>
        <a:bodyPr/>
        <a:lstStyle/>
        <a:p>
          <a:endParaRPr lang="pt-BR"/>
        </a:p>
      </dgm:t>
    </dgm:pt>
    <dgm:pt modelId="{108DEFC5-336B-41D3-B3A6-AE8FA5A4A725}">
      <dgm:prSet phldrT="[Texto]" custT="1"/>
      <dgm:spPr/>
      <dgm:t>
        <a:bodyPr/>
        <a:lstStyle/>
        <a:p>
          <a:r>
            <a:rPr lang="pt-BR" sz="1600" dirty="0">
              <a:latin typeface="Book Antiqua" panose="02040602050305030304" pitchFamily="18" charset="0"/>
            </a:rPr>
            <a:t>(Administrativo)</a:t>
          </a:r>
        </a:p>
        <a:p>
          <a:r>
            <a:rPr lang="pt-BR" sz="1600" dirty="0">
              <a:latin typeface="Book Antiqua" panose="02040602050305030304" pitchFamily="18" charset="0"/>
            </a:rPr>
            <a:t>Registra no campos  descrição foi recebida</a:t>
          </a:r>
        </a:p>
      </dgm:t>
    </dgm:pt>
    <dgm:pt modelId="{CC270C1B-6703-47B4-9401-2B9467D0F6D1}" type="parTrans" cxnId="{B117E512-EF9A-4577-B64C-E59D8023B3D3}">
      <dgm:prSet/>
      <dgm:spPr/>
      <dgm:t>
        <a:bodyPr/>
        <a:lstStyle/>
        <a:p>
          <a:endParaRPr lang="pt-BR"/>
        </a:p>
      </dgm:t>
    </dgm:pt>
    <dgm:pt modelId="{C5D14DF3-1AD1-48D5-AA72-720A07B3402A}" type="sibTrans" cxnId="{B117E512-EF9A-4577-B64C-E59D8023B3D3}">
      <dgm:prSet/>
      <dgm:spPr/>
      <dgm:t>
        <a:bodyPr/>
        <a:lstStyle/>
        <a:p>
          <a:endParaRPr lang="pt-BR"/>
        </a:p>
      </dgm:t>
    </dgm:pt>
    <dgm:pt modelId="{DDFC5FC3-1A20-4E19-96B1-CD76DC4A4E40}">
      <dgm:prSet phldrT="[Texto]" custT="1"/>
      <dgm:spPr>
        <a:solidFill>
          <a:srgbClr val="F79646">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pt-BR" sz="1600" kern="1200" dirty="0">
              <a:latin typeface="Book Antiqua" panose="02040602050305030304" pitchFamily="18" charset="0"/>
            </a:rPr>
            <a:t>(Conselheiro)</a:t>
          </a:r>
        </a:p>
        <a:p>
          <a:pPr marL="0" lvl="0" indent="0" algn="ctr" defTabSz="800100">
            <a:lnSpc>
              <a:spcPct val="90000"/>
            </a:lnSpc>
            <a:spcBef>
              <a:spcPct val="0"/>
            </a:spcBef>
            <a:spcAft>
              <a:spcPct val="35000"/>
            </a:spcAft>
            <a:buNone/>
          </a:pPr>
          <a:r>
            <a:rPr lang="pt-BR" sz="1600" kern="1200" dirty="0">
              <a:latin typeface="Book Antiqua" panose="02040602050305030304" pitchFamily="18" charset="0"/>
            </a:rPr>
            <a:t>Avalia se </a:t>
          </a:r>
          <a:r>
            <a:rPr lang="pt-BR" sz="1600" kern="1200" dirty="0">
              <a:solidFill>
                <a:prstClr val="white"/>
              </a:solidFill>
              <a:latin typeface="Book Antiqua" panose="02040602050305030304" pitchFamily="18" charset="0"/>
              <a:ea typeface="+mn-ea"/>
              <a:cs typeface="+mn-cs"/>
            </a:rPr>
            <a:t>Procedente</a:t>
          </a:r>
          <a:r>
            <a:rPr lang="pt-BR" sz="1600" kern="1200" dirty="0">
              <a:latin typeface="Book Antiqua" panose="02040602050305030304" pitchFamily="18" charset="0"/>
            </a:rPr>
            <a:t> ou Improcedente</a:t>
          </a:r>
          <a:endParaRPr lang="pt-BR" sz="1600" kern="1200" dirty="0">
            <a:solidFill>
              <a:prstClr val="white"/>
            </a:solidFill>
            <a:latin typeface="Book Antiqua" panose="02040602050305030304" pitchFamily="18" charset="0"/>
            <a:ea typeface="+mn-ea"/>
            <a:cs typeface="+mn-cs"/>
          </a:endParaRPr>
        </a:p>
      </dgm:t>
    </dgm:pt>
    <dgm:pt modelId="{661B94E6-8E81-4DF6-87E5-B1C8BF42B612}" type="parTrans" cxnId="{69AFB773-01ED-4B0B-A354-00AF0A66B16D}">
      <dgm:prSet/>
      <dgm:spPr/>
      <dgm:t>
        <a:bodyPr/>
        <a:lstStyle/>
        <a:p>
          <a:endParaRPr lang="pt-BR"/>
        </a:p>
      </dgm:t>
    </dgm:pt>
    <dgm:pt modelId="{3E2B93A0-5638-4706-B5DF-3DA404E71DF1}" type="sibTrans" cxnId="{69AFB773-01ED-4B0B-A354-00AF0A66B16D}">
      <dgm:prSet/>
      <dgm:spPr/>
      <dgm:t>
        <a:bodyPr/>
        <a:lstStyle/>
        <a:p>
          <a:endParaRPr lang="pt-BR"/>
        </a:p>
      </dgm:t>
    </dgm:pt>
    <dgm:pt modelId="{EC523C8F-0B18-48A6-B1DE-903DB8042818}">
      <dgm:prSet phldrT="[Texto]" custT="1"/>
      <dgm:spPr>
        <a:solidFill>
          <a:srgbClr val="8064A2">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pt-BR" sz="1600" dirty="0">
              <a:solidFill>
                <a:prstClr val="white"/>
              </a:solidFill>
              <a:latin typeface="Book Antiqua" panose="02040602050305030304" pitchFamily="18" charset="0"/>
              <a:ea typeface="+mn-ea"/>
              <a:cs typeface="+mn-cs"/>
            </a:rPr>
            <a:t>Conselheiro</a:t>
          </a:r>
        </a:p>
        <a:p>
          <a:r>
            <a:rPr lang="pt-BR" sz="1600" dirty="0">
              <a:solidFill>
                <a:prstClr val="white"/>
              </a:solidFill>
              <a:latin typeface="Book Antiqua" panose="02040602050305030304" pitchFamily="18" charset="0"/>
              <a:ea typeface="+mn-ea"/>
              <a:cs typeface="+mn-cs"/>
            </a:rPr>
            <a:t>Inicia Atendimento se for procedente</a:t>
          </a:r>
        </a:p>
        <a:p>
          <a:endParaRPr lang="pt-BR" sz="1600" dirty="0">
            <a:latin typeface="Book Antiqua" panose="02040602050305030304" pitchFamily="18" charset="0"/>
          </a:endParaRPr>
        </a:p>
      </dgm:t>
    </dgm:pt>
    <dgm:pt modelId="{E57C7327-1C91-46D8-BCA3-459224D01FB1}" type="parTrans" cxnId="{85EEAEE0-95D3-403B-8594-437569E8EB68}">
      <dgm:prSet/>
      <dgm:spPr/>
      <dgm:t>
        <a:bodyPr/>
        <a:lstStyle/>
        <a:p>
          <a:endParaRPr lang="pt-BR"/>
        </a:p>
      </dgm:t>
    </dgm:pt>
    <dgm:pt modelId="{F91F698D-6B18-4CB3-A83C-03E0C36ABFCA}" type="sibTrans" cxnId="{85EEAEE0-95D3-403B-8594-437569E8EB68}">
      <dgm:prSet/>
      <dgm:spPr/>
      <dgm:t>
        <a:bodyPr/>
        <a:lstStyle/>
        <a:p>
          <a:endParaRPr lang="pt-BR"/>
        </a:p>
      </dgm:t>
    </dgm:pt>
    <dgm:pt modelId="{182D44F7-1362-49FA-B5C5-D0E328611467}">
      <dgm:prSet/>
      <dgm:spPr>
        <a:solidFill>
          <a:schemeClr val="accent2">
            <a:lumMod val="50000"/>
          </a:schemeClr>
        </a:solidFill>
      </dgm:spPr>
      <dgm:t>
        <a:bodyPr/>
        <a:lstStyle/>
        <a:p>
          <a:r>
            <a:rPr lang="pt-BR" dirty="0">
              <a:solidFill>
                <a:prstClr val="white"/>
              </a:solidFill>
              <a:latin typeface="Book Antiqua" panose="02040602050305030304" pitchFamily="18" charset="0"/>
              <a:ea typeface="+mn-ea"/>
              <a:cs typeface="+mn-cs"/>
            </a:rPr>
            <a:t>Se Improcedente </a:t>
          </a:r>
        </a:p>
        <a:p>
          <a:r>
            <a:rPr lang="pt-BR" dirty="0">
              <a:solidFill>
                <a:prstClr val="white"/>
              </a:solidFill>
              <a:latin typeface="Book Antiqua" panose="02040602050305030304" pitchFamily="18" charset="0"/>
              <a:ea typeface="+mn-ea"/>
              <a:cs typeface="+mn-cs"/>
            </a:rPr>
            <a:t>Fim</a:t>
          </a:r>
        </a:p>
      </dgm:t>
    </dgm:pt>
    <dgm:pt modelId="{30BECFCE-1DAC-4E32-ADCE-4054086F7874}" type="parTrans" cxnId="{917464C2-3951-4EC7-978E-5EBA44320FE1}">
      <dgm:prSet/>
      <dgm:spPr/>
      <dgm:t>
        <a:bodyPr/>
        <a:lstStyle/>
        <a:p>
          <a:endParaRPr lang="pt-BR"/>
        </a:p>
      </dgm:t>
    </dgm:pt>
    <dgm:pt modelId="{932C1A6D-8CC7-46EA-9136-796B3DB13C8C}" type="sibTrans" cxnId="{917464C2-3951-4EC7-978E-5EBA44320FE1}">
      <dgm:prSet/>
      <dgm:spPr/>
      <dgm:t>
        <a:bodyPr/>
        <a:lstStyle/>
        <a:p>
          <a:endParaRPr lang="pt-BR"/>
        </a:p>
      </dgm:t>
    </dgm:pt>
    <dgm:pt modelId="{64B00633-F6C3-4B05-B40B-290FD00E6138}" type="pres">
      <dgm:prSet presAssocID="{04A9FE0E-C4A6-4375-984F-61404D920D13}" presName="Name0" presStyleCnt="0">
        <dgm:presLayoutVars>
          <dgm:dir/>
          <dgm:resizeHandles/>
        </dgm:presLayoutVars>
      </dgm:prSet>
      <dgm:spPr/>
      <dgm:t>
        <a:bodyPr/>
        <a:lstStyle/>
        <a:p>
          <a:endParaRPr lang="pt-BR"/>
        </a:p>
      </dgm:t>
    </dgm:pt>
    <dgm:pt modelId="{3F7561B2-3F26-403B-B92C-1BA442BD1109}" type="pres">
      <dgm:prSet presAssocID="{C3028BE9-C566-4C04-96F1-BC11C41ED0CD}" presName="compNode" presStyleCnt="0"/>
      <dgm:spPr/>
    </dgm:pt>
    <dgm:pt modelId="{436BD789-E72C-49FF-BE41-3A3A03CF61A0}" type="pres">
      <dgm:prSet presAssocID="{C3028BE9-C566-4C04-96F1-BC11C41ED0CD}" presName="dummyConnPt" presStyleCnt="0"/>
      <dgm:spPr/>
    </dgm:pt>
    <dgm:pt modelId="{61F7587F-2EB2-430C-8713-9B1D98012DA6}" type="pres">
      <dgm:prSet presAssocID="{C3028BE9-C566-4C04-96F1-BC11C41ED0CD}" presName="node" presStyleLbl="node1" presStyleIdx="0" presStyleCnt="5">
        <dgm:presLayoutVars>
          <dgm:bulletEnabled val="1"/>
        </dgm:presLayoutVars>
      </dgm:prSet>
      <dgm:spPr/>
      <dgm:t>
        <a:bodyPr/>
        <a:lstStyle/>
        <a:p>
          <a:endParaRPr lang="pt-BR"/>
        </a:p>
      </dgm:t>
    </dgm:pt>
    <dgm:pt modelId="{55ECF685-4EA2-4548-97D3-C18ADA7BC73F}" type="pres">
      <dgm:prSet presAssocID="{7DD25544-7A98-4D26-BDFB-30326C70F516}" presName="sibTrans" presStyleLbl="bgSibTrans2D1" presStyleIdx="0" presStyleCnt="4"/>
      <dgm:spPr/>
      <dgm:t>
        <a:bodyPr/>
        <a:lstStyle/>
        <a:p>
          <a:endParaRPr lang="pt-BR"/>
        </a:p>
      </dgm:t>
    </dgm:pt>
    <dgm:pt modelId="{5F76FC7C-81E6-4315-9AA4-43B17E8861B5}" type="pres">
      <dgm:prSet presAssocID="{108DEFC5-336B-41D3-B3A6-AE8FA5A4A725}" presName="compNode" presStyleCnt="0"/>
      <dgm:spPr/>
    </dgm:pt>
    <dgm:pt modelId="{481DB537-BCD1-40D1-99B9-EF88F10F2086}" type="pres">
      <dgm:prSet presAssocID="{108DEFC5-336B-41D3-B3A6-AE8FA5A4A725}" presName="dummyConnPt" presStyleCnt="0"/>
      <dgm:spPr/>
    </dgm:pt>
    <dgm:pt modelId="{9DBA2989-816D-4B3B-9C75-DCF055E4C0D9}" type="pres">
      <dgm:prSet presAssocID="{108DEFC5-336B-41D3-B3A6-AE8FA5A4A725}" presName="node" presStyleLbl="node1" presStyleIdx="1" presStyleCnt="5">
        <dgm:presLayoutVars>
          <dgm:bulletEnabled val="1"/>
        </dgm:presLayoutVars>
      </dgm:prSet>
      <dgm:spPr/>
      <dgm:t>
        <a:bodyPr/>
        <a:lstStyle/>
        <a:p>
          <a:endParaRPr lang="pt-BR"/>
        </a:p>
      </dgm:t>
    </dgm:pt>
    <dgm:pt modelId="{52F389CC-93B4-4894-9DA4-F256874F88BF}" type="pres">
      <dgm:prSet presAssocID="{C5D14DF3-1AD1-48D5-AA72-720A07B3402A}" presName="sibTrans" presStyleLbl="bgSibTrans2D1" presStyleIdx="1" presStyleCnt="4"/>
      <dgm:spPr/>
      <dgm:t>
        <a:bodyPr/>
        <a:lstStyle/>
        <a:p>
          <a:endParaRPr lang="pt-BR"/>
        </a:p>
      </dgm:t>
    </dgm:pt>
    <dgm:pt modelId="{F2BAEBBC-48A6-415D-8D91-DA103F2D6538}" type="pres">
      <dgm:prSet presAssocID="{DDFC5FC3-1A20-4E19-96B1-CD76DC4A4E40}" presName="compNode" presStyleCnt="0"/>
      <dgm:spPr/>
    </dgm:pt>
    <dgm:pt modelId="{DF2B7189-2E98-4ABD-A58E-4691FC3811B0}" type="pres">
      <dgm:prSet presAssocID="{DDFC5FC3-1A20-4E19-96B1-CD76DC4A4E40}" presName="dummyConnPt" presStyleCnt="0"/>
      <dgm:spPr/>
    </dgm:pt>
    <dgm:pt modelId="{2C89E067-9E27-4581-BCCA-DC5D6961109C}" type="pres">
      <dgm:prSet presAssocID="{DDFC5FC3-1A20-4E19-96B1-CD76DC4A4E40}" presName="node" presStyleLbl="node1" presStyleIdx="2" presStyleCnt="5">
        <dgm:presLayoutVars>
          <dgm:bulletEnabled val="1"/>
        </dgm:presLayoutVars>
      </dgm:prSet>
      <dgm:spPr>
        <a:xfrm>
          <a:off x="2883201" y="3538341"/>
          <a:ext cx="2164821" cy="1298892"/>
        </a:xfrm>
        <a:prstGeom prst="roundRect">
          <a:avLst>
            <a:gd name="adj" fmla="val 10000"/>
          </a:avLst>
        </a:prstGeom>
      </dgm:spPr>
      <dgm:t>
        <a:bodyPr/>
        <a:lstStyle/>
        <a:p>
          <a:endParaRPr lang="pt-BR"/>
        </a:p>
      </dgm:t>
    </dgm:pt>
    <dgm:pt modelId="{35FD0B74-D0CA-4B6E-999C-0A712087F5A0}" type="pres">
      <dgm:prSet presAssocID="{3E2B93A0-5638-4706-B5DF-3DA404E71DF1}" presName="sibTrans" presStyleLbl="bgSibTrans2D1" presStyleIdx="2" presStyleCnt="4"/>
      <dgm:spPr/>
      <dgm:t>
        <a:bodyPr/>
        <a:lstStyle/>
        <a:p>
          <a:endParaRPr lang="pt-BR"/>
        </a:p>
      </dgm:t>
    </dgm:pt>
    <dgm:pt modelId="{F7571B1D-FCC4-4699-A094-CD60C334F7CF}" type="pres">
      <dgm:prSet presAssocID="{EC523C8F-0B18-48A6-B1DE-903DB8042818}" presName="compNode" presStyleCnt="0"/>
      <dgm:spPr/>
    </dgm:pt>
    <dgm:pt modelId="{48310CB4-17C1-49BA-A97A-BEBA89D172F2}" type="pres">
      <dgm:prSet presAssocID="{EC523C8F-0B18-48A6-B1DE-903DB8042818}" presName="dummyConnPt" presStyleCnt="0"/>
      <dgm:spPr/>
    </dgm:pt>
    <dgm:pt modelId="{C781FA76-F531-4B8E-BE66-0FAE316D8B36}" type="pres">
      <dgm:prSet presAssocID="{EC523C8F-0B18-48A6-B1DE-903DB8042818}" presName="node" presStyleLbl="node1" presStyleIdx="3" presStyleCnt="5">
        <dgm:presLayoutVars>
          <dgm:bulletEnabled val="1"/>
        </dgm:presLayoutVars>
      </dgm:prSet>
      <dgm:spPr>
        <a:xfrm>
          <a:off x="2883201" y="1914725"/>
          <a:ext cx="2164821" cy="1298892"/>
        </a:xfrm>
        <a:prstGeom prst="roundRect">
          <a:avLst>
            <a:gd name="adj" fmla="val 10000"/>
          </a:avLst>
        </a:prstGeom>
      </dgm:spPr>
      <dgm:t>
        <a:bodyPr/>
        <a:lstStyle/>
        <a:p>
          <a:endParaRPr lang="pt-BR"/>
        </a:p>
      </dgm:t>
    </dgm:pt>
    <dgm:pt modelId="{EFEF849C-56DF-49CE-BA53-90061BE3EBCE}" type="pres">
      <dgm:prSet presAssocID="{F91F698D-6B18-4CB3-A83C-03E0C36ABFCA}" presName="sibTrans" presStyleLbl="bgSibTrans2D1" presStyleIdx="3" presStyleCnt="4"/>
      <dgm:spPr/>
      <dgm:t>
        <a:bodyPr/>
        <a:lstStyle/>
        <a:p>
          <a:endParaRPr lang="pt-BR"/>
        </a:p>
      </dgm:t>
    </dgm:pt>
    <dgm:pt modelId="{0349CF84-878F-4C67-8E64-2BA7190B01FA}" type="pres">
      <dgm:prSet presAssocID="{182D44F7-1362-49FA-B5C5-D0E328611467}" presName="compNode" presStyleCnt="0"/>
      <dgm:spPr/>
    </dgm:pt>
    <dgm:pt modelId="{FF9EEFFB-1AED-4A86-AEA5-8AC7BF383E28}" type="pres">
      <dgm:prSet presAssocID="{182D44F7-1362-49FA-B5C5-D0E328611467}" presName="dummyConnPt" presStyleCnt="0"/>
      <dgm:spPr/>
    </dgm:pt>
    <dgm:pt modelId="{21DBA1C7-7B9F-4FF8-B268-823AD6EB393E}" type="pres">
      <dgm:prSet presAssocID="{182D44F7-1362-49FA-B5C5-D0E328611467}" presName="node" presStyleLbl="node1" presStyleIdx="4" presStyleCnt="5">
        <dgm:presLayoutVars>
          <dgm:bulletEnabled val="1"/>
        </dgm:presLayoutVars>
      </dgm:prSet>
      <dgm:spPr/>
      <dgm:t>
        <a:bodyPr/>
        <a:lstStyle/>
        <a:p>
          <a:endParaRPr lang="pt-BR"/>
        </a:p>
      </dgm:t>
    </dgm:pt>
  </dgm:ptLst>
  <dgm:cxnLst>
    <dgm:cxn modelId="{5C399D4B-92AE-401C-907D-BD107D6910E2}" type="presOf" srcId="{C5D14DF3-1AD1-48D5-AA72-720A07B3402A}" destId="{52F389CC-93B4-4894-9DA4-F256874F88BF}" srcOrd="0" destOrd="0" presId="urn:microsoft.com/office/officeart/2005/8/layout/bProcess4"/>
    <dgm:cxn modelId="{2942C010-4E17-4D95-ACED-AF9F962BBB69}" type="presOf" srcId="{F91F698D-6B18-4CB3-A83C-03E0C36ABFCA}" destId="{EFEF849C-56DF-49CE-BA53-90061BE3EBCE}" srcOrd="0" destOrd="0" presId="urn:microsoft.com/office/officeart/2005/8/layout/bProcess4"/>
    <dgm:cxn modelId="{338789BD-B82E-4A5A-88F4-8D5BB5347669}" type="presOf" srcId="{04A9FE0E-C4A6-4375-984F-61404D920D13}" destId="{64B00633-F6C3-4B05-B40B-290FD00E6138}" srcOrd="0" destOrd="0" presId="urn:microsoft.com/office/officeart/2005/8/layout/bProcess4"/>
    <dgm:cxn modelId="{69AFB773-01ED-4B0B-A354-00AF0A66B16D}" srcId="{04A9FE0E-C4A6-4375-984F-61404D920D13}" destId="{DDFC5FC3-1A20-4E19-96B1-CD76DC4A4E40}" srcOrd="2" destOrd="0" parTransId="{661B94E6-8E81-4DF6-87E5-B1C8BF42B612}" sibTransId="{3E2B93A0-5638-4706-B5DF-3DA404E71DF1}"/>
    <dgm:cxn modelId="{2F9B473F-7534-4738-BF0D-918E2A210656}" type="presOf" srcId="{182D44F7-1362-49FA-B5C5-D0E328611467}" destId="{21DBA1C7-7B9F-4FF8-B268-823AD6EB393E}" srcOrd="0" destOrd="0" presId="urn:microsoft.com/office/officeart/2005/8/layout/bProcess4"/>
    <dgm:cxn modelId="{85EEAEE0-95D3-403B-8594-437569E8EB68}" srcId="{04A9FE0E-C4A6-4375-984F-61404D920D13}" destId="{EC523C8F-0B18-48A6-B1DE-903DB8042818}" srcOrd="3" destOrd="0" parTransId="{E57C7327-1C91-46D8-BCA3-459224D01FB1}" sibTransId="{F91F698D-6B18-4CB3-A83C-03E0C36ABFCA}"/>
    <dgm:cxn modelId="{296A8FC8-0410-4B82-8303-B62A1BB3ECCE}" type="presOf" srcId="{108DEFC5-336B-41D3-B3A6-AE8FA5A4A725}" destId="{9DBA2989-816D-4B3B-9C75-DCF055E4C0D9}" srcOrd="0" destOrd="0" presId="urn:microsoft.com/office/officeart/2005/8/layout/bProcess4"/>
    <dgm:cxn modelId="{B117E512-EF9A-4577-B64C-E59D8023B3D3}" srcId="{04A9FE0E-C4A6-4375-984F-61404D920D13}" destId="{108DEFC5-336B-41D3-B3A6-AE8FA5A4A725}" srcOrd="1" destOrd="0" parTransId="{CC270C1B-6703-47B4-9401-2B9467D0F6D1}" sibTransId="{C5D14DF3-1AD1-48D5-AA72-720A07B3402A}"/>
    <dgm:cxn modelId="{DCE651CA-FBEA-4C57-893A-D9FF103E040D}" srcId="{04A9FE0E-C4A6-4375-984F-61404D920D13}" destId="{C3028BE9-C566-4C04-96F1-BC11C41ED0CD}" srcOrd="0" destOrd="0" parTransId="{E9BF9D3E-DA9D-4B91-B0ED-E2AC533626AB}" sibTransId="{7DD25544-7A98-4D26-BDFB-30326C70F516}"/>
    <dgm:cxn modelId="{917464C2-3951-4EC7-978E-5EBA44320FE1}" srcId="{04A9FE0E-C4A6-4375-984F-61404D920D13}" destId="{182D44F7-1362-49FA-B5C5-D0E328611467}" srcOrd="4" destOrd="0" parTransId="{30BECFCE-1DAC-4E32-ADCE-4054086F7874}" sibTransId="{932C1A6D-8CC7-46EA-9136-796B3DB13C8C}"/>
    <dgm:cxn modelId="{29D219DE-07E8-495D-AF90-7ACC124BA00E}" type="presOf" srcId="{C3028BE9-C566-4C04-96F1-BC11C41ED0CD}" destId="{61F7587F-2EB2-430C-8713-9B1D98012DA6}" srcOrd="0" destOrd="0" presId="urn:microsoft.com/office/officeart/2005/8/layout/bProcess4"/>
    <dgm:cxn modelId="{A0365576-CDDB-427A-A0A2-312589F11B1A}" type="presOf" srcId="{EC523C8F-0B18-48A6-B1DE-903DB8042818}" destId="{C781FA76-F531-4B8E-BE66-0FAE316D8B36}" srcOrd="0" destOrd="0" presId="urn:microsoft.com/office/officeart/2005/8/layout/bProcess4"/>
    <dgm:cxn modelId="{2492BD90-7B8B-40AD-8CB4-CF153959352F}" type="presOf" srcId="{3E2B93A0-5638-4706-B5DF-3DA404E71DF1}" destId="{35FD0B74-D0CA-4B6E-999C-0A712087F5A0}" srcOrd="0" destOrd="0" presId="urn:microsoft.com/office/officeart/2005/8/layout/bProcess4"/>
    <dgm:cxn modelId="{5AF6692E-734F-4CF0-A5E8-D46B7927F241}" type="presOf" srcId="{7DD25544-7A98-4D26-BDFB-30326C70F516}" destId="{55ECF685-4EA2-4548-97D3-C18ADA7BC73F}" srcOrd="0" destOrd="0" presId="urn:microsoft.com/office/officeart/2005/8/layout/bProcess4"/>
    <dgm:cxn modelId="{3A200622-B6E8-4C4F-9212-9F9545970DB9}" type="presOf" srcId="{DDFC5FC3-1A20-4E19-96B1-CD76DC4A4E40}" destId="{2C89E067-9E27-4581-BCCA-DC5D6961109C}" srcOrd="0" destOrd="0" presId="urn:microsoft.com/office/officeart/2005/8/layout/bProcess4"/>
    <dgm:cxn modelId="{E415632F-05A5-49DD-9320-431FCF7C2EF2}" type="presParOf" srcId="{64B00633-F6C3-4B05-B40B-290FD00E6138}" destId="{3F7561B2-3F26-403B-B92C-1BA442BD1109}" srcOrd="0" destOrd="0" presId="urn:microsoft.com/office/officeart/2005/8/layout/bProcess4"/>
    <dgm:cxn modelId="{C6A5AA15-BF32-4538-B324-94F729282CC9}" type="presParOf" srcId="{3F7561B2-3F26-403B-B92C-1BA442BD1109}" destId="{436BD789-E72C-49FF-BE41-3A3A03CF61A0}" srcOrd="0" destOrd="0" presId="urn:microsoft.com/office/officeart/2005/8/layout/bProcess4"/>
    <dgm:cxn modelId="{4F86134F-8A15-4F87-BD2B-03BE2A4218D1}" type="presParOf" srcId="{3F7561B2-3F26-403B-B92C-1BA442BD1109}" destId="{61F7587F-2EB2-430C-8713-9B1D98012DA6}" srcOrd="1" destOrd="0" presId="urn:microsoft.com/office/officeart/2005/8/layout/bProcess4"/>
    <dgm:cxn modelId="{C9E5A693-CF91-4B56-BD96-C5E6B15CB1C8}" type="presParOf" srcId="{64B00633-F6C3-4B05-B40B-290FD00E6138}" destId="{55ECF685-4EA2-4548-97D3-C18ADA7BC73F}" srcOrd="1" destOrd="0" presId="urn:microsoft.com/office/officeart/2005/8/layout/bProcess4"/>
    <dgm:cxn modelId="{F975A8CF-2D59-43AE-975A-88D3F47E37FF}" type="presParOf" srcId="{64B00633-F6C3-4B05-B40B-290FD00E6138}" destId="{5F76FC7C-81E6-4315-9AA4-43B17E8861B5}" srcOrd="2" destOrd="0" presId="urn:microsoft.com/office/officeart/2005/8/layout/bProcess4"/>
    <dgm:cxn modelId="{F8C54AEF-7287-43B8-A1F9-934647BEA1C4}" type="presParOf" srcId="{5F76FC7C-81E6-4315-9AA4-43B17E8861B5}" destId="{481DB537-BCD1-40D1-99B9-EF88F10F2086}" srcOrd="0" destOrd="0" presId="urn:microsoft.com/office/officeart/2005/8/layout/bProcess4"/>
    <dgm:cxn modelId="{C7710AE2-6C59-4CCD-928B-4701C560E07E}" type="presParOf" srcId="{5F76FC7C-81E6-4315-9AA4-43B17E8861B5}" destId="{9DBA2989-816D-4B3B-9C75-DCF055E4C0D9}" srcOrd="1" destOrd="0" presId="urn:microsoft.com/office/officeart/2005/8/layout/bProcess4"/>
    <dgm:cxn modelId="{730C2D9C-4664-4CCE-9CD8-B24881AD001E}" type="presParOf" srcId="{64B00633-F6C3-4B05-B40B-290FD00E6138}" destId="{52F389CC-93B4-4894-9DA4-F256874F88BF}" srcOrd="3" destOrd="0" presId="urn:microsoft.com/office/officeart/2005/8/layout/bProcess4"/>
    <dgm:cxn modelId="{D15639E5-0AD1-4774-B8C8-60B79231193E}" type="presParOf" srcId="{64B00633-F6C3-4B05-B40B-290FD00E6138}" destId="{F2BAEBBC-48A6-415D-8D91-DA103F2D6538}" srcOrd="4" destOrd="0" presId="urn:microsoft.com/office/officeart/2005/8/layout/bProcess4"/>
    <dgm:cxn modelId="{DA1E3E61-292C-4791-ACEC-C0AA942EFB57}" type="presParOf" srcId="{F2BAEBBC-48A6-415D-8D91-DA103F2D6538}" destId="{DF2B7189-2E98-4ABD-A58E-4691FC3811B0}" srcOrd="0" destOrd="0" presId="urn:microsoft.com/office/officeart/2005/8/layout/bProcess4"/>
    <dgm:cxn modelId="{78C69CC3-8659-40C6-B71C-7AD658C33A70}" type="presParOf" srcId="{F2BAEBBC-48A6-415D-8D91-DA103F2D6538}" destId="{2C89E067-9E27-4581-BCCA-DC5D6961109C}" srcOrd="1" destOrd="0" presId="urn:microsoft.com/office/officeart/2005/8/layout/bProcess4"/>
    <dgm:cxn modelId="{9D9742D4-C14B-4772-9CE3-12190C9CF545}" type="presParOf" srcId="{64B00633-F6C3-4B05-B40B-290FD00E6138}" destId="{35FD0B74-D0CA-4B6E-999C-0A712087F5A0}" srcOrd="5" destOrd="0" presId="urn:microsoft.com/office/officeart/2005/8/layout/bProcess4"/>
    <dgm:cxn modelId="{9B5B7B75-33DC-40EF-B2E0-410ED9313CAD}" type="presParOf" srcId="{64B00633-F6C3-4B05-B40B-290FD00E6138}" destId="{F7571B1D-FCC4-4699-A094-CD60C334F7CF}" srcOrd="6" destOrd="0" presId="urn:microsoft.com/office/officeart/2005/8/layout/bProcess4"/>
    <dgm:cxn modelId="{E260D364-D556-45EE-BB7C-D96A007885B2}" type="presParOf" srcId="{F7571B1D-FCC4-4699-A094-CD60C334F7CF}" destId="{48310CB4-17C1-49BA-A97A-BEBA89D172F2}" srcOrd="0" destOrd="0" presId="urn:microsoft.com/office/officeart/2005/8/layout/bProcess4"/>
    <dgm:cxn modelId="{A448708F-6902-4406-8ED2-A105E51476B6}" type="presParOf" srcId="{F7571B1D-FCC4-4699-A094-CD60C334F7CF}" destId="{C781FA76-F531-4B8E-BE66-0FAE316D8B36}" srcOrd="1" destOrd="0" presId="urn:microsoft.com/office/officeart/2005/8/layout/bProcess4"/>
    <dgm:cxn modelId="{98B1C0F0-7A40-43AB-A8E4-AD40F08DB757}" type="presParOf" srcId="{64B00633-F6C3-4B05-B40B-290FD00E6138}" destId="{EFEF849C-56DF-49CE-BA53-90061BE3EBCE}" srcOrd="7" destOrd="0" presId="urn:microsoft.com/office/officeart/2005/8/layout/bProcess4"/>
    <dgm:cxn modelId="{7322B857-CF38-4B97-A9E9-8DEAA8993BAC}" type="presParOf" srcId="{64B00633-F6C3-4B05-B40B-290FD00E6138}" destId="{0349CF84-878F-4C67-8E64-2BA7190B01FA}" srcOrd="8" destOrd="0" presId="urn:microsoft.com/office/officeart/2005/8/layout/bProcess4"/>
    <dgm:cxn modelId="{684C59CD-CEFF-4958-9DC0-E6A99487895E}" type="presParOf" srcId="{0349CF84-878F-4C67-8E64-2BA7190B01FA}" destId="{FF9EEFFB-1AED-4A86-AEA5-8AC7BF383E28}" srcOrd="0" destOrd="0" presId="urn:microsoft.com/office/officeart/2005/8/layout/bProcess4"/>
    <dgm:cxn modelId="{B5F345DD-587B-4380-BDB0-9A2C6F598037}" type="presParOf" srcId="{0349CF84-878F-4C67-8E64-2BA7190B01FA}" destId="{21DBA1C7-7B9F-4FF8-B268-823AD6EB393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C6B00A-B3FF-457F-8F2A-478008A17353}" type="doc">
      <dgm:prSet loTypeId="urn:microsoft.com/office/officeart/2005/8/layout/cycle8" loCatId="cycle" qsTypeId="urn:microsoft.com/office/officeart/2005/8/quickstyle/3d1" qsCatId="3D" csTypeId="urn:microsoft.com/office/officeart/2005/8/colors/colorful1#1" csCatId="colorful" phldr="1"/>
      <dgm:spPr/>
    </dgm:pt>
    <dgm:pt modelId="{7DABCDE4-EF29-44CF-8F11-88A12AC4FB19}">
      <dgm:prSet phldrT="[Texto]"/>
      <dgm:spPr/>
      <dgm:t>
        <a:bodyPr/>
        <a:lstStyle/>
        <a:p>
          <a:r>
            <a:rPr lang="pt-BR" b="1">
              <a:effectLst>
                <a:outerShdw blurRad="38100" dist="38100" dir="2700000" algn="tl">
                  <a:srgbClr val="000000">
                    <a:alpha val="43137"/>
                  </a:srgbClr>
                </a:outerShdw>
              </a:effectLst>
            </a:rPr>
            <a:t>Procedente</a:t>
          </a:r>
        </a:p>
      </dgm:t>
    </dgm:pt>
    <dgm:pt modelId="{96396E5A-1668-4BF7-AC90-CB6BA8E21C2A}" type="parTrans" cxnId="{5FA1EAD5-C37C-48D3-B4B8-ABE95A81F288}">
      <dgm:prSet/>
      <dgm:spPr/>
      <dgm:t>
        <a:bodyPr/>
        <a:lstStyle/>
        <a:p>
          <a:endParaRPr lang="pt-BR"/>
        </a:p>
      </dgm:t>
    </dgm:pt>
    <dgm:pt modelId="{0AB74D38-BEAC-4842-98B5-923C3843AC26}" type="sibTrans" cxnId="{5FA1EAD5-C37C-48D3-B4B8-ABE95A81F288}">
      <dgm:prSet/>
      <dgm:spPr/>
      <dgm:t>
        <a:bodyPr/>
        <a:lstStyle/>
        <a:p>
          <a:endParaRPr lang="pt-BR"/>
        </a:p>
      </dgm:t>
    </dgm:pt>
    <dgm:pt modelId="{8F841FCD-4895-4CA7-884C-1BD2EB181F66}">
      <dgm:prSet phldrT="[Texto]"/>
      <dgm:spPr/>
      <dgm:t>
        <a:bodyPr/>
        <a:lstStyle/>
        <a:p>
          <a:r>
            <a:rPr lang="pt-BR" b="1" i="1">
              <a:effectLst>
                <a:outerShdw blurRad="38100" dist="38100" dir="2700000" algn="tl">
                  <a:srgbClr val="000000">
                    <a:alpha val="43137"/>
                  </a:srgbClr>
                </a:outerShdw>
              </a:effectLst>
            </a:rPr>
            <a:t>Improcedente</a:t>
          </a:r>
        </a:p>
      </dgm:t>
    </dgm:pt>
    <dgm:pt modelId="{DADBA6B2-EA62-4B8D-BF8C-5BC54BE2E28E}" type="parTrans" cxnId="{2A731EA4-0446-44BA-836C-23B0AD982107}">
      <dgm:prSet/>
      <dgm:spPr/>
      <dgm:t>
        <a:bodyPr/>
        <a:lstStyle/>
        <a:p>
          <a:endParaRPr lang="pt-BR"/>
        </a:p>
      </dgm:t>
    </dgm:pt>
    <dgm:pt modelId="{2CB9C810-FE87-4041-85CD-F52720489811}" type="sibTrans" cxnId="{2A731EA4-0446-44BA-836C-23B0AD982107}">
      <dgm:prSet/>
      <dgm:spPr/>
      <dgm:t>
        <a:bodyPr/>
        <a:lstStyle/>
        <a:p>
          <a:endParaRPr lang="pt-BR"/>
        </a:p>
      </dgm:t>
    </dgm:pt>
    <dgm:pt modelId="{1D0A943F-01DF-42F3-8DB6-5AA4209079C2}">
      <dgm:prSet phldrT="[Texto]"/>
      <dgm:spPr/>
      <dgm:t>
        <a:bodyPr/>
        <a:lstStyle/>
        <a:p>
          <a:r>
            <a:rPr lang="pt-BR" b="1" i="1">
              <a:effectLst>
                <a:outerShdw blurRad="38100" dist="38100" dir="2700000" algn="tl">
                  <a:srgbClr val="000000">
                    <a:alpha val="43137"/>
                  </a:srgbClr>
                </a:outerShdw>
              </a:effectLst>
            </a:rPr>
            <a:t>Em averiguação</a:t>
          </a:r>
        </a:p>
      </dgm:t>
    </dgm:pt>
    <dgm:pt modelId="{AF3A0369-B2D7-42DD-9730-0094C8631ED6}" type="parTrans" cxnId="{828A8522-0011-4F72-93CA-EC8909B68337}">
      <dgm:prSet/>
      <dgm:spPr/>
      <dgm:t>
        <a:bodyPr/>
        <a:lstStyle/>
        <a:p>
          <a:endParaRPr lang="pt-BR"/>
        </a:p>
      </dgm:t>
    </dgm:pt>
    <dgm:pt modelId="{8C88C7D5-7AE8-45B8-B14E-EFED59B4B890}" type="sibTrans" cxnId="{828A8522-0011-4F72-93CA-EC8909B68337}">
      <dgm:prSet/>
      <dgm:spPr/>
      <dgm:t>
        <a:bodyPr/>
        <a:lstStyle/>
        <a:p>
          <a:endParaRPr lang="pt-BR"/>
        </a:p>
      </dgm:t>
    </dgm:pt>
    <dgm:pt modelId="{94FF7823-A780-40DE-9D00-44FCA5BDA046}" type="pres">
      <dgm:prSet presAssocID="{BFC6B00A-B3FF-457F-8F2A-478008A17353}" presName="compositeShape" presStyleCnt="0">
        <dgm:presLayoutVars>
          <dgm:chMax val="7"/>
          <dgm:dir/>
          <dgm:resizeHandles val="exact"/>
        </dgm:presLayoutVars>
      </dgm:prSet>
      <dgm:spPr/>
    </dgm:pt>
    <dgm:pt modelId="{A6CA1897-383D-4672-980A-85BA097CD02D}" type="pres">
      <dgm:prSet presAssocID="{BFC6B00A-B3FF-457F-8F2A-478008A17353}" presName="wedge1" presStyleLbl="node1" presStyleIdx="0" presStyleCnt="3"/>
      <dgm:spPr/>
      <dgm:t>
        <a:bodyPr/>
        <a:lstStyle/>
        <a:p>
          <a:endParaRPr lang="pt-BR"/>
        </a:p>
      </dgm:t>
    </dgm:pt>
    <dgm:pt modelId="{DF924B68-6258-4506-834D-9F53360C8E02}" type="pres">
      <dgm:prSet presAssocID="{BFC6B00A-B3FF-457F-8F2A-478008A17353}" presName="dummy1a" presStyleCnt="0"/>
      <dgm:spPr/>
    </dgm:pt>
    <dgm:pt modelId="{35921801-1788-44C4-BA78-12A9282E746E}" type="pres">
      <dgm:prSet presAssocID="{BFC6B00A-B3FF-457F-8F2A-478008A17353}" presName="dummy1b" presStyleCnt="0"/>
      <dgm:spPr/>
    </dgm:pt>
    <dgm:pt modelId="{B10C9B89-900E-4538-94AA-9A7D142C7A03}" type="pres">
      <dgm:prSet presAssocID="{BFC6B00A-B3FF-457F-8F2A-478008A17353}" presName="wedge1Tx" presStyleLbl="node1" presStyleIdx="0" presStyleCnt="3">
        <dgm:presLayoutVars>
          <dgm:chMax val="0"/>
          <dgm:chPref val="0"/>
          <dgm:bulletEnabled val="1"/>
        </dgm:presLayoutVars>
      </dgm:prSet>
      <dgm:spPr/>
      <dgm:t>
        <a:bodyPr/>
        <a:lstStyle/>
        <a:p>
          <a:endParaRPr lang="pt-BR"/>
        </a:p>
      </dgm:t>
    </dgm:pt>
    <dgm:pt modelId="{2618EB32-09EC-45FF-8F46-0A2B126BDFE0}" type="pres">
      <dgm:prSet presAssocID="{BFC6B00A-B3FF-457F-8F2A-478008A17353}" presName="wedge2" presStyleLbl="node1" presStyleIdx="1" presStyleCnt="3"/>
      <dgm:spPr/>
      <dgm:t>
        <a:bodyPr/>
        <a:lstStyle/>
        <a:p>
          <a:endParaRPr lang="pt-BR"/>
        </a:p>
      </dgm:t>
    </dgm:pt>
    <dgm:pt modelId="{571FE540-D5DC-49E5-B413-D4CF61B81FC2}" type="pres">
      <dgm:prSet presAssocID="{BFC6B00A-B3FF-457F-8F2A-478008A17353}" presName="dummy2a" presStyleCnt="0"/>
      <dgm:spPr/>
    </dgm:pt>
    <dgm:pt modelId="{B01542AD-46DF-40DA-8B62-7AD38158E7C0}" type="pres">
      <dgm:prSet presAssocID="{BFC6B00A-B3FF-457F-8F2A-478008A17353}" presName="dummy2b" presStyleCnt="0"/>
      <dgm:spPr/>
    </dgm:pt>
    <dgm:pt modelId="{A0A3421C-DF3C-40A7-9C0A-B869855A38F8}" type="pres">
      <dgm:prSet presAssocID="{BFC6B00A-B3FF-457F-8F2A-478008A17353}" presName="wedge2Tx" presStyleLbl="node1" presStyleIdx="1" presStyleCnt="3">
        <dgm:presLayoutVars>
          <dgm:chMax val="0"/>
          <dgm:chPref val="0"/>
          <dgm:bulletEnabled val="1"/>
        </dgm:presLayoutVars>
      </dgm:prSet>
      <dgm:spPr/>
      <dgm:t>
        <a:bodyPr/>
        <a:lstStyle/>
        <a:p>
          <a:endParaRPr lang="pt-BR"/>
        </a:p>
      </dgm:t>
    </dgm:pt>
    <dgm:pt modelId="{2B0F6455-380E-4854-8C2F-61E390B510E9}" type="pres">
      <dgm:prSet presAssocID="{BFC6B00A-B3FF-457F-8F2A-478008A17353}" presName="wedge3" presStyleLbl="node1" presStyleIdx="2" presStyleCnt="3"/>
      <dgm:spPr/>
      <dgm:t>
        <a:bodyPr/>
        <a:lstStyle/>
        <a:p>
          <a:endParaRPr lang="pt-BR"/>
        </a:p>
      </dgm:t>
    </dgm:pt>
    <dgm:pt modelId="{367EE945-7CED-4EEB-A076-B27F686B29EB}" type="pres">
      <dgm:prSet presAssocID="{BFC6B00A-B3FF-457F-8F2A-478008A17353}" presName="dummy3a" presStyleCnt="0"/>
      <dgm:spPr/>
    </dgm:pt>
    <dgm:pt modelId="{EC72CA9D-4E0F-4C78-9426-B3DBC6C8646A}" type="pres">
      <dgm:prSet presAssocID="{BFC6B00A-B3FF-457F-8F2A-478008A17353}" presName="dummy3b" presStyleCnt="0"/>
      <dgm:spPr/>
    </dgm:pt>
    <dgm:pt modelId="{37DA75CC-23E5-4BA0-90FF-10786593FB21}" type="pres">
      <dgm:prSet presAssocID="{BFC6B00A-B3FF-457F-8F2A-478008A17353}" presName="wedge3Tx" presStyleLbl="node1" presStyleIdx="2" presStyleCnt="3">
        <dgm:presLayoutVars>
          <dgm:chMax val="0"/>
          <dgm:chPref val="0"/>
          <dgm:bulletEnabled val="1"/>
        </dgm:presLayoutVars>
      </dgm:prSet>
      <dgm:spPr/>
      <dgm:t>
        <a:bodyPr/>
        <a:lstStyle/>
        <a:p>
          <a:endParaRPr lang="pt-BR"/>
        </a:p>
      </dgm:t>
    </dgm:pt>
    <dgm:pt modelId="{9BC6CE8A-87FB-4C12-9CD4-A791DB295259}" type="pres">
      <dgm:prSet presAssocID="{0AB74D38-BEAC-4842-98B5-923C3843AC26}" presName="arrowWedge1" presStyleLbl="fgSibTrans2D1" presStyleIdx="0" presStyleCnt="3"/>
      <dgm:spPr/>
    </dgm:pt>
    <dgm:pt modelId="{78BB6EAE-EC2E-4C42-893C-E7DA37D95189}" type="pres">
      <dgm:prSet presAssocID="{2CB9C810-FE87-4041-85CD-F52720489811}" presName="arrowWedge2" presStyleLbl="fgSibTrans2D1" presStyleIdx="1" presStyleCnt="3"/>
      <dgm:spPr/>
    </dgm:pt>
    <dgm:pt modelId="{C78464B4-B0EC-4B06-8235-A135DFF134CD}" type="pres">
      <dgm:prSet presAssocID="{8C88C7D5-7AE8-45B8-B14E-EFED59B4B890}" presName="arrowWedge3" presStyleLbl="fgSibTrans2D1" presStyleIdx="2" presStyleCnt="3"/>
      <dgm:spPr/>
    </dgm:pt>
  </dgm:ptLst>
  <dgm:cxnLst>
    <dgm:cxn modelId="{5C129B15-46B6-4676-BFEA-9542A51933E9}" type="presOf" srcId="{8F841FCD-4895-4CA7-884C-1BD2EB181F66}" destId="{A0A3421C-DF3C-40A7-9C0A-B869855A38F8}" srcOrd="1" destOrd="0" presId="urn:microsoft.com/office/officeart/2005/8/layout/cycle8"/>
    <dgm:cxn modelId="{5FA1EAD5-C37C-48D3-B4B8-ABE95A81F288}" srcId="{BFC6B00A-B3FF-457F-8F2A-478008A17353}" destId="{7DABCDE4-EF29-44CF-8F11-88A12AC4FB19}" srcOrd="0" destOrd="0" parTransId="{96396E5A-1668-4BF7-AC90-CB6BA8E21C2A}" sibTransId="{0AB74D38-BEAC-4842-98B5-923C3843AC26}"/>
    <dgm:cxn modelId="{09CB66A2-9E40-4C50-BB7C-1F0ED67FD11F}" type="presOf" srcId="{1D0A943F-01DF-42F3-8DB6-5AA4209079C2}" destId="{2B0F6455-380E-4854-8C2F-61E390B510E9}" srcOrd="0" destOrd="0" presId="urn:microsoft.com/office/officeart/2005/8/layout/cycle8"/>
    <dgm:cxn modelId="{2A731EA4-0446-44BA-836C-23B0AD982107}" srcId="{BFC6B00A-B3FF-457F-8F2A-478008A17353}" destId="{8F841FCD-4895-4CA7-884C-1BD2EB181F66}" srcOrd="1" destOrd="0" parTransId="{DADBA6B2-EA62-4B8D-BF8C-5BC54BE2E28E}" sibTransId="{2CB9C810-FE87-4041-85CD-F52720489811}"/>
    <dgm:cxn modelId="{828A8522-0011-4F72-93CA-EC8909B68337}" srcId="{BFC6B00A-B3FF-457F-8F2A-478008A17353}" destId="{1D0A943F-01DF-42F3-8DB6-5AA4209079C2}" srcOrd="2" destOrd="0" parTransId="{AF3A0369-B2D7-42DD-9730-0094C8631ED6}" sibTransId="{8C88C7D5-7AE8-45B8-B14E-EFED59B4B890}"/>
    <dgm:cxn modelId="{8234FB41-B646-4A3D-AD07-6FC557E30B23}" type="presOf" srcId="{8F841FCD-4895-4CA7-884C-1BD2EB181F66}" destId="{2618EB32-09EC-45FF-8F46-0A2B126BDFE0}" srcOrd="0" destOrd="0" presId="urn:microsoft.com/office/officeart/2005/8/layout/cycle8"/>
    <dgm:cxn modelId="{06067F82-085F-459B-A140-0066C915265E}" type="presOf" srcId="{7DABCDE4-EF29-44CF-8F11-88A12AC4FB19}" destId="{A6CA1897-383D-4672-980A-85BA097CD02D}" srcOrd="0" destOrd="0" presId="urn:microsoft.com/office/officeart/2005/8/layout/cycle8"/>
    <dgm:cxn modelId="{863D7778-43CD-448E-A542-5E28966F6323}" type="presOf" srcId="{BFC6B00A-B3FF-457F-8F2A-478008A17353}" destId="{94FF7823-A780-40DE-9D00-44FCA5BDA046}" srcOrd="0" destOrd="0" presId="urn:microsoft.com/office/officeart/2005/8/layout/cycle8"/>
    <dgm:cxn modelId="{D626B7B7-C6A4-4368-BFAD-C5C3B6D320F1}" type="presOf" srcId="{7DABCDE4-EF29-44CF-8F11-88A12AC4FB19}" destId="{B10C9B89-900E-4538-94AA-9A7D142C7A03}" srcOrd="1" destOrd="0" presId="urn:microsoft.com/office/officeart/2005/8/layout/cycle8"/>
    <dgm:cxn modelId="{00AED48F-A6F2-4CC4-A754-ACDE7EB8B2C0}" type="presOf" srcId="{1D0A943F-01DF-42F3-8DB6-5AA4209079C2}" destId="{37DA75CC-23E5-4BA0-90FF-10786593FB21}" srcOrd="1" destOrd="0" presId="urn:microsoft.com/office/officeart/2005/8/layout/cycle8"/>
    <dgm:cxn modelId="{23F922F3-0FA1-4544-A360-3CECA289C9D2}" type="presParOf" srcId="{94FF7823-A780-40DE-9D00-44FCA5BDA046}" destId="{A6CA1897-383D-4672-980A-85BA097CD02D}" srcOrd="0" destOrd="0" presId="urn:microsoft.com/office/officeart/2005/8/layout/cycle8"/>
    <dgm:cxn modelId="{757B30C8-AF40-41EB-9072-06547662044A}" type="presParOf" srcId="{94FF7823-A780-40DE-9D00-44FCA5BDA046}" destId="{DF924B68-6258-4506-834D-9F53360C8E02}" srcOrd="1" destOrd="0" presId="urn:microsoft.com/office/officeart/2005/8/layout/cycle8"/>
    <dgm:cxn modelId="{D2752B71-190F-4AD0-A491-8187BAF95EB5}" type="presParOf" srcId="{94FF7823-A780-40DE-9D00-44FCA5BDA046}" destId="{35921801-1788-44C4-BA78-12A9282E746E}" srcOrd="2" destOrd="0" presId="urn:microsoft.com/office/officeart/2005/8/layout/cycle8"/>
    <dgm:cxn modelId="{D29EEB4E-4AE2-4F9B-8283-834877DCB982}" type="presParOf" srcId="{94FF7823-A780-40DE-9D00-44FCA5BDA046}" destId="{B10C9B89-900E-4538-94AA-9A7D142C7A03}" srcOrd="3" destOrd="0" presId="urn:microsoft.com/office/officeart/2005/8/layout/cycle8"/>
    <dgm:cxn modelId="{234F2DDF-F153-4550-925C-E2EAAA9EFC4D}" type="presParOf" srcId="{94FF7823-A780-40DE-9D00-44FCA5BDA046}" destId="{2618EB32-09EC-45FF-8F46-0A2B126BDFE0}" srcOrd="4" destOrd="0" presId="urn:microsoft.com/office/officeart/2005/8/layout/cycle8"/>
    <dgm:cxn modelId="{7F908E0E-1FE8-43E3-B4D3-B456F2FC034A}" type="presParOf" srcId="{94FF7823-A780-40DE-9D00-44FCA5BDA046}" destId="{571FE540-D5DC-49E5-B413-D4CF61B81FC2}" srcOrd="5" destOrd="0" presId="urn:microsoft.com/office/officeart/2005/8/layout/cycle8"/>
    <dgm:cxn modelId="{BAE47D50-EEC5-4C0B-AAD7-538D392C569C}" type="presParOf" srcId="{94FF7823-A780-40DE-9D00-44FCA5BDA046}" destId="{B01542AD-46DF-40DA-8B62-7AD38158E7C0}" srcOrd="6" destOrd="0" presId="urn:microsoft.com/office/officeart/2005/8/layout/cycle8"/>
    <dgm:cxn modelId="{F2D29810-0C3D-44E2-B97E-EC2BEED7653E}" type="presParOf" srcId="{94FF7823-A780-40DE-9D00-44FCA5BDA046}" destId="{A0A3421C-DF3C-40A7-9C0A-B869855A38F8}" srcOrd="7" destOrd="0" presId="urn:microsoft.com/office/officeart/2005/8/layout/cycle8"/>
    <dgm:cxn modelId="{BA6B3D30-7B89-4D23-8361-668D3CCC41E1}" type="presParOf" srcId="{94FF7823-A780-40DE-9D00-44FCA5BDA046}" destId="{2B0F6455-380E-4854-8C2F-61E390B510E9}" srcOrd="8" destOrd="0" presId="urn:microsoft.com/office/officeart/2005/8/layout/cycle8"/>
    <dgm:cxn modelId="{CB6DB023-3731-4D85-9EDB-5EC475E6F391}" type="presParOf" srcId="{94FF7823-A780-40DE-9D00-44FCA5BDA046}" destId="{367EE945-7CED-4EEB-A076-B27F686B29EB}" srcOrd="9" destOrd="0" presId="urn:microsoft.com/office/officeart/2005/8/layout/cycle8"/>
    <dgm:cxn modelId="{DB203DDE-2F59-4140-8E07-1B7C673FD7F5}" type="presParOf" srcId="{94FF7823-A780-40DE-9D00-44FCA5BDA046}" destId="{EC72CA9D-4E0F-4C78-9426-B3DBC6C8646A}" srcOrd="10" destOrd="0" presId="urn:microsoft.com/office/officeart/2005/8/layout/cycle8"/>
    <dgm:cxn modelId="{C47BAD35-F264-4055-888A-0B673DE33DB8}" type="presParOf" srcId="{94FF7823-A780-40DE-9D00-44FCA5BDA046}" destId="{37DA75CC-23E5-4BA0-90FF-10786593FB21}" srcOrd="11" destOrd="0" presId="urn:microsoft.com/office/officeart/2005/8/layout/cycle8"/>
    <dgm:cxn modelId="{D6E07202-F6FF-41CF-9725-091BDCA19C3A}" type="presParOf" srcId="{94FF7823-A780-40DE-9D00-44FCA5BDA046}" destId="{9BC6CE8A-87FB-4C12-9CD4-A791DB295259}" srcOrd="12" destOrd="0" presId="urn:microsoft.com/office/officeart/2005/8/layout/cycle8"/>
    <dgm:cxn modelId="{DFE71E09-CEEC-4DA0-9205-093DB819ADC7}" type="presParOf" srcId="{94FF7823-A780-40DE-9D00-44FCA5BDA046}" destId="{78BB6EAE-EC2E-4C42-893C-E7DA37D95189}" srcOrd="13" destOrd="0" presId="urn:microsoft.com/office/officeart/2005/8/layout/cycle8"/>
    <dgm:cxn modelId="{A3F43DC3-8543-4D87-A7EC-34CC8ACCCF8D}" type="presParOf" srcId="{94FF7823-A780-40DE-9D00-44FCA5BDA046}" destId="{C78464B4-B0EC-4B06-8235-A135DFF134CD}"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116639-98A1-4946-B6B3-C27D0584A209}"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pt-BR"/>
        </a:p>
      </dgm:t>
    </dgm:pt>
    <dgm:pt modelId="{C6BB5BBB-6C22-4DA3-AEC1-0C27DE3098A1}">
      <dgm:prSet phldrT="[Texto]" custT="1"/>
      <dgm:spPr>
        <a:solidFill>
          <a:schemeClr val="tx1">
            <a:lumMod val="95000"/>
            <a:lumOff val="5000"/>
          </a:schemeClr>
        </a:solidFill>
      </dgm:spPr>
      <dgm:t>
        <a:bodyPr/>
        <a:lstStyle/>
        <a:p>
          <a:pPr algn="ctr"/>
          <a:r>
            <a:rPr lang="pt-BR" sz="1200" b="1" dirty="0"/>
            <a:t>Identificação de Responsável &amp; Crianças / Adolescentes</a:t>
          </a:r>
        </a:p>
        <a:p>
          <a:pPr algn="ctr"/>
          <a:r>
            <a:rPr lang="pt-BR" sz="1200" b="1" dirty="0"/>
            <a:t>Ou</a:t>
          </a:r>
        </a:p>
        <a:p>
          <a:pPr algn="ctr"/>
          <a:r>
            <a:rPr lang="pt-BR" sz="1200" b="1" dirty="0"/>
            <a:t>Comunicado de Violação</a:t>
          </a:r>
        </a:p>
        <a:p>
          <a:pPr algn="ctr"/>
          <a:endParaRPr lang="pt-BR" sz="1200" b="1" dirty="0"/>
        </a:p>
      </dgm:t>
    </dgm:pt>
    <dgm:pt modelId="{861482B3-5A78-43DA-98FD-A0F4B3AF5BBB}" type="parTrans" cxnId="{1DB25499-F87D-4619-9AE3-86EAFE5A0C39}">
      <dgm:prSet/>
      <dgm:spPr/>
      <dgm:t>
        <a:bodyPr/>
        <a:lstStyle/>
        <a:p>
          <a:endParaRPr lang="pt-BR" sz="1600" b="1"/>
        </a:p>
      </dgm:t>
    </dgm:pt>
    <dgm:pt modelId="{04D46C9C-4DF1-49DF-9435-FD491E10125D}" type="sibTrans" cxnId="{1DB25499-F87D-4619-9AE3-86EAFE5A0C39}">
      <dgm:prSet/>
      <dgm:spPr/>
      <dgm:t>
        <a:bodyPr/>
        <a:lstStyle/>
        <a:p>
          <a:endParaRPr lang="pt-BR" sz="1600" b="1"/>
        </a:p>
      </dgm:t>
    </dgm:pt>
    <dgm:pt modelId="{7EB0EDF5-9E14-40CB-813C-2555F67CD882}">
      <dgm:prSet phldrT="[Texto]" custT="1"/>
      <dgm:spPr/>
      <dgm:t>
        <a:bodyPr/>
        <a:lstStyle/>
        <a:p>
          <a:r>
            <a:rPr lang="pt-BR" sz="1400" b="1" dirty="0"/>
            <a:t>Direito Violado, Ag. Violador Medidas de Proteção e SGD</a:t>
          </a:r>
        </a:p>
      </dgm:t>
    </dgm:pt>
    <dgm:pt modelId="{81DF52A5-A209-4DB2-BA9C-64E79137502A}" type="parTrans" cxnId="{D3ED0BA3-C862-4B96-93DA-95D5E1C9CE30}">
      <dgm:prSet/>
      <dgm:spPr/>
      <dgm:t>
        <a:bodyPr/>
        <a:lstStyle/>
        <a:p>
          <a:endParaRPr lang="pt-BR" sz="1600" b="1"/>
        </a:p>
      </dgm:t>
    </dgm:pt>
    <dgm:pt modelId="{8CEB9818-C8B2-4A40-99F5-AF817D4D3FB5}" type="sibTrans" cxnId="{D3ED0BA3-C862-4B96-93DA-95D5E1C9CE30}">
      <dgm:prSet/>
      <dgm:spPr/>
      <dgm:t>
        <a:bodyPr/>
        <a:lstStyle/>
        <a:p>
          <a:endParaRPr lang="pt-BR" sz="1600" b="1"/>
        </a:p>
      </dgm:t>
    </dgm:pt>
    <dgm:pt modelId="{7AF22D11-9299-4393-81A3-26981D52E1CF}">
      <dgm:prSet phldrT="[Texto]" custT="1"/>
      <dgm:spPr/>
      <dgm:t>
        <a:bodyPr/>
        <a:lstStyle/>
        <a:p>
          <a:r>
            <a:rPr lang="pt-BR" sz="1400" b="1" dirty="0"/>
            <a:t>Ofício, Notificação, Requisição e Declaração</a:t>
          </a:r>
        </a:p>
      </dgm:t>
    </dgm:pt>
    <dgm:pt modelId="{2AA1B579-7C64-45D5-97AC-E1269E57AED0}" type="parTrans" cxnId="{F6748B8C-34E8-49CC-900C-31F4C44A564E}">
      <dgm:prSet/>
      <dgm:spPr/>
      <dgm:t>
        <a:bodyPr/>
        <a:lstStyle/>
        <a:p>
          <a:endParaRPr lang="pt-BR" sz="1600" b="1"/>
        </a:p>
      </dgm:t>
    </dgm:pt>
    <dgm:pt modelId="{C603E9CE-0C6A-41D4-B03E-B4C7E0678C00}" type="sibTrans" cxnId="{F6748B8C-34E8-49CC-900C-31F4C44A564E}">
      <dgm:prSet/>
      <dgm:spPr/>
      <dgm:t>
        <a:bodyPr/>
        <a:lstStyle/>
        <a:p>
          <a:endParaRPr lang="pt-BR" sz="1600" b="1"/>
        </a:p>
      </dgm:t>
    </dgm:pt>
    <dgm:pt modelId="{5EB3AA9E-BFF1-4A9F-8AA1-28F844292A3F}">
      <dgm:prSet phldrT="[Texto]" custT="1"/>
      <dgm:spPr/>
      <dgm:t>
        <a:bodyPr/>
        <a:lstStyle/>
        <a:p>
          <a:r>
            <a:rPr lang="pt-BR" sz="1200" b="1" dirty="0"/>
            <a:t>Monitoramento &amp; Avaliação</a:t>
          </a:r>
        </a:p>
      </dgm:t>
    </dgm:pt>
    <dgm:pt modelId="{9B2BF6BE-BA86-4311-9C87-75DE608C2D53}" type="parTrans" cxnId="{92EAAFF6-38B9-4848-A876-CA74A40BBD8B}">
      <dgm:prSet/>
      <dgm:spPr/>
      <dgm:t>
        <a:bodyPr/>
        <a:lstStyle/>
        <a:p>
          <a:endParaRPr lang="pt-BR" sz="1600" b="1"/>
        </a:p>
      </dgm:t>
    </dgm:pt>
    <dgm:pt modelId="{99DF4B00-04D8-43F4-99A7-4B5F72EA5E83}" type="sibTrans" cxnId="{92EAAFF6-38B9-4848-A876-CA74A40BBD8B}">
      <dgm:prSet/>
      <dgm:spPr/>
      <dgm:t>
        <a:bodyPr/>
        <a:lstStyle/>
        <a:p>
          <a:endParaRPr lang="pt-BR" sz="1600" b="1"/>
        </a:p>
      </dgm:t>
    </dgm:pt>
    <dgm:pt modelId="{A71B8811-15A6-4C50-A591-48F6776A0F0D}" type="pres">
      <dgm:prSet presAssocID="{A5116639-98A1-4946-B6B3-C27D0584A209}" presName="cycle" presStyleCnt="0">
        <dgm:presLayoutVars>
          <dgm:dir/>
          <dgm:resizeHandles val="exact"/>
        </dgm:presLayoutVars>
      </dgm:prSet>
      <dgm:spPr/>
      <dgm:t>
        <a:bodyPr/>
        <a:lstStyle/>
        <a:p>
          <a:endParaRPr lang="pt-BR"/>
        </a:p>
      </dgm:t>
    </dgm:pt>
    <dgm:pt modelId="{E138614C-4A5C-407D-A445-E0608D42E32A}" type="pres">
      <dgm:prSet presAssocID="{C6BB5BBB-6C22-4DA3-AEC1-0C27DE3098A1}" presName="node" presStyleLbl="node1" presStyleIdx="0" presStyleCnt="4" custScaleX="161310" custScaleY="142672">
        <dgm:presLayoutVars>
          <dgm:bulletEnabled val="1"/>
        </dgm:presLayoutVars>
      </dgm:prSet>
      <dgm:spPr/>
      <dgm:t>
        <a:bodyPr/>
        <a:lstStyle/>
        <a:p>
          <a:endParaRPr lang="pt-BR"/>
        </a:p>
      </dgm:t>
    </dgm:pt>
    <dgm:pt modelId="{4B3AF5F3-F36D-442D-8FAC-75D7DD753B37}" type="pres">
      <dgm:prSet presAssocID="{C6BB5BBB-6C22-4DA3-AEC1-0C27DE3098A1}" presName="spNode" presStyleCnt="0"/>
      <dgm:spPr/>
    </dgm:pt>
    <dgm:pt modelId="{004B7069-3685-4086-AE66-8602320733AB}" type="pres">
      <dgm:prSet presAssocID="{04D46C9C-4DF1-49DF-9435-FD491E10125D}" presName="sibTrans" presStyleLbl="sibTrans1D1" presStyleIdx="0" presStyleCnt="4"/>
      <dgm:spPr/>
      <dgm:t>
        <a:bodyPr/>
        <a:lstStyle/>
        <a:p>
          <a:endParaRPr lang="pt-BR"/>
        </a:p>
      </dgm:t>
    </dgm:pt>
    <dgm:pt modelId="{6B173F41-B903-4489-AB0C-79B753E597DB}" type="pres">
      <dgm:prSet presAssocID="{7EB0EDF5-9E14-40CB-813C-2555F67CD882}" presName="node" presStyleLbl="node1" presStyleIdx="1" presStyleCnt="4">
        <dgm:presLayoutVars>
          <dgm:bulletEnabled val="1"/>
        </dgm:presLayoutVars>
      </dgm:prSet>
      <dgm:spPr/>
      <dgm:t>
        <a:bodyPr/>
        <a:lstStyle/>
        <a:p>
          <a:endParaRPr lang="pt-BR"/>
        </a:p>
      </dgm:t>
    </dgm:pt>
    <dgm:pt modelId="{DBC7F098-866E-4C63-A1AC-6DA79DED333B}" type="pres">
      <dgm:prSet presAssocID="{7EB0EDF5-9E14-40CB-813C-2555F67CD882}" presName="spNode" presStyleCnt="0"/>
      <dgm:spPr/>
    </dgm:pt>
    <dgm:pt modelId="{5CF0D8DD-759F-4D38-AB0C-258AB52B301D}" type="pres">
      <dgm:prSet presAssocID="{8CEB9818-C8B2-4A40-99F5-AF817D4D3FB5}" presName="sibTrans" presStyleLbl="sibTrans1D1" presStyleIdx="1" presStyleCnt="4"/>
      <dgm:spPr/>
      <dgm:t>
        <a:bodyPr/>
        <a:lstStyle/>
        <a:p>
          <a:endParaRPr lang="pt-BR"/>
        </a:p>
      </dgm:t>
    </dgm:pt>
    <dgm:pt modelId="{59347309-9E5D-4F92-A114-E2A2BB7BC8C7}" type="pres">
      <dgm:prSet presAssocID="{7AF22D11-9299-4393-81A3-26981D52E1CF}" presName="node" presStyleLbl="node1" presStyleIdx="2" presStyleCnt="4">
        <dgm:presLayoutVars>
          <dgm:bulletEnabled val="1"/>
        </dgm:presLayoutVars>
      </dgm:prSet>
      <dgm:spPr/>
      <dgm:t>
        <a:bodyPr/>
        <a:lstStyle/>
        <a:p>
          <a:endParaRPr lang="pt-BR"/>
        </a:p>
      </dgm:t>
    </dgm:pt>
    <dgm:pt modelId="{FC8B4843-76A5-4584-9F4D-9041E3805311}" type="pres">
      <dgm:prSet presAssocID="{7AF22D11-9299-4393-81A3-26981D52E1CF}" presName="spNode" presStyleCnt="0"/>
      <dgm:spPr/>
    </dgm:pt>
    <dgm:pt modelId="{10E21DCE-FF3E-4136-86EE-DC85DD50B48D}" type="pres">
      <dgm:prSet presAssocID="{C603E9CE-0C6A-41D4-B03E-B4C7E0678C00}" presName="sibTrans" presStyleLbl="sibTrans1D1" presStyleIdx="2" presStyleCnt="4"/>
      <dgm:spPr/>
      <dgm:t>
        <a:bodyPr/>
        <a:lstStyle/>
        <a:p>
          <a:endParaRPr lang="pt-BR"/>
        </a:p>
      </dgm:t>
    </dgm:pt>
    <dgm:pt modelId="{B7AFF019-318F-4401-8D2B-23B05103EDF5}" type="pres">
      <dgm:prSet presAssocID="{5EB3AA9E-BFF1-4A9F-8AA1-28F844292A3F}" presName="node" presStyleLbl="node1" presStyleIdx="3" presStyleCnt="4">
        <dgm:presLayoutVars>
          <dgm:bulletEnabled val="1"/>
        </dgm:presLayoutVars>
      </dgm:prSet>
      <dgm:spPr/>
      <dgm:t>
        <a:bodyPr/>
        <a:lstStyle/>
        <a:p>
          <a:endParaRPr lang="pt-BR"/>
        </a:p>
      </dgm:t>
    </dgm:pt>
    <dgm:pt modelId="{4E46E1C7-4DD3-4B26-9C6F-2CF510B3CE08}" type="pres">
      <dgm:prSet presAssocID="{5EB3AA9E-BFF1-4A9F-8AA1-28F844292A3F}" presName="spNode" presStyleCnt="0"/>
      <dgm:spPr/>
    </dgm:pt>
    <dgm:pt modelId="{302E0779-763C-4FED-9217-B78A9FFD078E}" type="pres">
      <dgm:prSet presAssocID="{99DF4B00-04D8-43F4-99A7-4B5F72EA5E83}" presName="sibTrans" presStyleLbl="sibTrans1D1" presStyleIdx="3" presStyleCnt="4"/>
      <dgm:spPr/>
      <dgm:t>
        <a:bodyPr/>
        <a:lstStyle/>
        <a:p>
          <a:endParaRPr lang="pt-BR"/>
        </a:p>
      </dgm:t>
    </dgm:pt>
  </dgm:ptLst>
  <dgm:cxnLst>
    <dgm:cxn modelId="{D5747703-BAD8-4B5D-AD16-CB81746A0FDD}" type="presOf" srcId="{5EB3AA9E-BFF1-4A9F-8AA1-28F844292A3F}" destId="{B7AFF019-318F-4401-8D2B-23B05103EDF5}" srcOrd="0" destOrd="0" presId="urn:microsoft.com/office/officeart/2005/8/layout/cycle5"/>
    <dgm:cxn modelId="{9E5AAC72-D150-4BAF-97D2-569F260F6773}" type="presOf" srcId="{7EB0EDF5-9E14-40CB-813C-2555F67CD882}" destId="{6B173F41-B903-4489-AB0C-79B753E597DB}" srcOrd="0" destOrd="0" presId="urn:microsoft.com/office/officeart/2005/8/layout/cycle5"/>
    <dgm:cxn modelId="{32702BA4-3DD7-49A4-8041-DCE9E631A883}" type="presOf" srcId="{8CEB9818-C8B2-4A40-99F5-AF817D4D3FB5}" destId="{5CF0D8DD-759F-4D38-AB0C-258AB52B301D}" srcOrd="0" destOrd="0" presId="urn:microsoft.com/office/officeart/2005/8/layout/cycle5"/>
    <dgm:cxn modelId="{1DB25499-F87D-4619-9AE3-86EAFE5A0C39}" srcId="{A5116639-98A1-4946-B6B3-C27D0584A209}" destId="{C6BB5BBB-6C22-4DA3-AEC1-0C27DE3098A1}" srcOrd="0" destOrd="0" parTransId="{861482B3-5A78-43DA-98FD-A0F4B3AF5BBB}" sibTransId="{04D46C9C-4DF1-49DF-9435-FD491E10125D}"/>
    <dgm:cxn modelId="{382C5D35-81A1-4257-8A54-D93A8B07B624}" type="presOf" srcId="{A5116639-98A1-4946-B6B3-C27D0584A209}" destId="{A71B8811-15A6-4C50-A591-48F6776A0F0D}" srcOrd="0" destOrd="0" presId="urn:microsoft.com/office/officeart/2005/8/layout/cycle5"/>
    <dgm:cxn modelId="{F6748B8C-34E8-49CC-900C-31F4C44A564E}" srcId="{A5116639-98A1-4946-B6B3-C27D0584A209}" destId="{7AF22D11-9299-4393-81A3-26981D52E1CF}" srcOrd="2" destOrd="0" parTransId="{2AA1B579-7C64-45D5-97AC-E1269E57AED0}" sibTransId="{C603E9CE-0C6A-41D4-B03E-B4C7E0678C00}"/>
    <dgm:cxn modelId="{92EAAFF6-38B9-4848-A876-CA74A40BBD8B}" srcId="{A5116639-98A1-4946-B6B3-C27D0584A209}" destId="{5EB3AA9E-BFF1-4A9F-8AA1-28F844292A3F}" srcOrd="3" destOrd="0" parTransId="{9B2BF6BE-BA86-4311-9C87-75DE608C2D53}" sibTransId="{99DF4B00-04D8-43F4-99A7-4B5F72EA5E83}"/>
    <dgm:cxn modelId="{72655461-30FF-4F84-970D-182A01CCD440}" type="presOf" srcId="{7AF22D11-9299-4393-81A3-26981D52E1CF}" destId="{59347309-9E5D-4F92-A114-E2A2BB7BC8C7}" srcOrd="0" destOrd="0" presId="urn:microsoft.com/office/officeart/2005/8/layout/cycle5"/>
    <dgm:cxn modelId="{899D211A-C749-4F8E-BC82-756BA869B181}" type="presOf" srcId="{04D46C9C-4DF1-49DF-9435-FD491E10125D}" destId="{004B7069-3685-4086-AE66-8602320733AB}" srcOrd="0" destOrd="0" presId="urn:microsoft.com/office/officeart/2005/8/layout/cycle5"/>
    <dgm:cxn modelId="{9D4175FA-FA7E-4D3E-B375-A53E976F3B32}" type="presOf" srcId="{C603E9CE-0C6A-41D4-B03E-B4C7E0678C00}" destId="{10E21DCE-FF3E-4136-86EE-DC85DD50B48D}" srcOrd="0" destOrd="0" presId="urn:microsoft.com/office/officeart/2005/8/layout/cycle5"/>
    <dgm:cxn modelId="{843C99DB-3283-4916-BF7B-EFA6CD7CA1E7}" type="presOf" srcId="{99DF4B00-04D8-43F4-99A7-4B5F72EA5E83}" destId="{302E0779-763C-4FED-9217-B78A9FFD078E}" srcOrd="0" destOrd="0" presId="urn:microsoft.com/office/officeart/2005/8/layout/cycle5"/>
    <dgm:cxn modelId="{D3ED0BA3-C862-4B96-93DA-95D5E1C9CE30}" srcId="{A5116639-98A1-4946-B6B3-C27D0584A209}" destId="{7EB0EDF5-9E14-40CB-813C-2555F67CD882}" srcOrd="1" destOrd="0" parTransId="{81DF52A5-A209-4DB2-BA9C-64E79137502A}" sibTransId="{8CEB9818-C8B2-4A40-99F5-AF817D4D3FB5}"/>
    <dgm:cxn modelId="{16038BE2-BF39-45A2-B4EB-9B5BC183FF98}" type="presOf" srcId="{C6BB5BBB-6C22-4DA3-AEC1-0C27DE3098A1}" destId="{E138614C-4A5C-407D-A445-E0608D42E32A}" srcOrd="0" destOrd="0" presId="urn:microsoft.com/office/officeart/2005/8/layout/cycle5"/>
    <dgm:cxn modelId="{F917BD61-2BCB-4703-A99D-6E1C44DD13A6}" type="presParOf" srcId="{A71B8811-15A6-4C50-A591-48F6776A0F0D}" destId="{E138614C-4A5C-407D-A445-E0608D42E32A}" srcOrd="0" destOrd="0" presId="urn:microsoft.com/office/officeart/2005/8/layout/cycle5"/>
    <dgm:cxn modelId="{E2897EB4-24C0-4163-BAE1-85C7ED52FE9C}" type="presParOf" srcId="{A71B8811-15A6-4C50-A591-48F6776A0F0D}" destId="{4B3AF5F3-F36D-442D-8FAC-75D7DD753B37}" srcOrd="1" destOrd="0" presId="urn:microsoft.com/office/officeart/2005/8/layout/cycle5"/>
    <dgm:cxn modelId="{20661E9B-9C3B-44E5-B184-B654900D8262}" type="presParOf" srcId="{A71B8811-15A6-4C50-A591-48F6776A0F0D}" destId="{004B7069-3685-4086-AE66-8602320733AB}" srcOrd="2" destOrd="0" presId="urn:microsoft.com/office/officeart/2005/8/layout/cycle5"/>
    <dgm:cxn modelId="{D5A3A9B1-329C-41E8-B83C-DA394D4D6E5E}" type="presParOf" srcId="{A71B8811-15A6-4C50-A591-48F6776A0F0D}" destId="{6B173F41-B903-4489-AB0C-79B753E597DB}" srcOrd="3" destOrd="0" presId="urn:microsoft.com/office/officeart/2005/8/layout/cycle5"/>
    <dgm:cxn modelId="{F6904239-7CB5-4630-A0E2-DDBB7EFF0A0D}" type="presParOf" srcId="{A71B8811-15A6-4C50-A591-48F6776A0F0D}" destId="{DBC7F098-866E-4C63-A1AC-6DA79DED333B}" srcOrd="4" destOrd="0" presId="urn:microsoft.com/office/officeart/2005/8/layout/cycle5"/>
    <dgm:cxn modelId="{E3628EE3-D135-4D21-943B-9B9F7C06E7F5}" type="presParOf" srcId="{A71B8811-15A6-4C50-A591-48F6776A0F0D}" destId="{5CF0D8DD-759F-4D38-AB0C-258AB52B301D}" srcOrd="5" destOrd="0" presId="urn:microsoft.com/office/officeart/2005/8/layout/cycle5"/>
    <dgm:cxn modelId="{682F3BBB-B87C-4080-9AD9-B230C4BF8D09}" type="presParOf" srcId="{A71B8811-15A6-4C50-A591-48F6776A0F0D}" destId="{59347309-9E5D-4F92-A114-E2A2BB7BC8C7}" srcOrd="6" destOrd="0" presId="urn:microsoft.com/office/officeart/2005/8/layout/cycle5"/>
    <dgm:cxn modelId="{C4A1A6D5-66E6-4727-9EBA-4448FF4203FD}" type="presParOf" srcId="{A71B8811-15A6-4C50-A591-48F6776A0F0D}" destId="{FC8B4843-76A5-4584-9F4D-9041E3805311}" srcOrd="7" destOrd="0" presId="urn:microsoft.com/office/officeart/2005/8/layout/cycle5"/>
    <dgm:cxn modelId="{416A26AB-1C17-4F3F-8920-F96DA229D5ED}" type="presParOf" srcId="{A71B8811-15A6-4C50-A591-48F6776A0F0D}" destId="{10E21DCE-FF3E-4136-86EE-DC85DD50B48D}" srcOrd="8" destOrd="0" presId="urn:microsoft.com/office/officeart/2005/8/layout/cycle5"/>
    <dgm:cxn modelId="{7752A9CB-A1A7-44F1-AA1D-DC68E9877526}" type="presParOf" srcId="{A71B8811-15A6-4C50-A591-48F6776A0F0D}" destId="{B7AFF019-318F-4401-8D2B-23B05103EDF5}" srcOrd="9" destOrd="0" presId="urn:microsoft.com/office/officeart/2005/8/layout/cycle5"/>
    <dgm:cxn modelId="{AA12F8EB-3959-43BB-82CB-D84CFB7D4F21}" type="presParOf" srcId="{A71B8811-15A6-4C50-A591-48F6776A0F0D}" destId="{4E46E1C7-4DD3-4B26-9C6F-2CF510B3CE08}" srcOrd="10" destOrd="0" presId="urn:microsoft.com/office/officeart/2005/8/layout/cycle5"/>
    <dgm:cxn modelId="{DBF0AE22-C5E0-4EA6-8C33-7E88FA9F2CAD}" type="presParOf" srcId="{A71B8811-15A6-4C50-A591-48F6776A0F0D}" destId="{302E0779-763C-4FED-9217-B78A9FFD078E}"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944CB4-1D38-4415-B799-F91D81B639CA}" type="doc">
      <dgm:prSet loTypeId="urn:microsoft.com/office/officeart/2005/8/layout/bProcess4" loCatId="process" qsTypeId="urn:microsoft.com/office/officeart/2005/8/quickstyle/simple1" qsCatId="simple" csTypeId="urn:microsoft.com/office/officeart/2005/8/colors/colorful1#13" csCatId="colorful" phldr="1"/>
      <dgm:spPr/>
      <dgm:t>
        <a:bodyPr/>
        <a:lstStyle/>
        <a:p>
          <a:endParaRPr lang="pt-BR"/>
        </a:p>
      </dgm:t>
    </dgm:pt>
    <dgm:pt modelId="{E8FD4751-4616-426C-B133-EA3AB552E75C}">
      <dgm:prSet phldrT="[Texto]" custT="1"/>
      <dgm:spPr/>
      <dgm:t>
        <a:bodyPr/>
        <a:lstStyle/>
        <a:p>
          <a:r>
            <a:rPr lang="pt-BR" sz="1600" b="1" dirty="0">
              <a:latin typeface="+mn-lt"/>
            </a:rPr>
            <a:t>1. Cadastra Mãe/Pai/Responsável,  Crianças / Adolescentes e/ou Grupos / Comunidades ou Comunicado de Violação</a:t>
          </a:r>
        </a:p>
      </dgm:t>
    </dgm:pt>
    <dgm:pt modelId="{348FA7C0-0EF5-4C67-A2D2-E918016ADCEA}" type="parTrans" cxnId="{8A8CEAE5-E035-4BE8-BBF6-F62A0682D7DC}">
      <dgm:prSet/>
      <dgm:spPr/>
      <dgm:t>
        <a:bodyPr/>
        <a:lstStyle/>
        <a:p>
          <a:endParaRPr lang="pt-BR" sz="1000"/>
        </a:p>
      </dgm:t>
    </dgm:pt>
    <dgm:pt modelId="{4602FD77-F546-4F2D-BA49-676D42AA5F7F}" type="sibTrans" cxnId="{8A8CEAE5-E035-4BE8-BBF6-F62A0682D7DC}">
      <dgm:prSet/>
      <dgm:spPr/>
      <dgm:t>
        <a:bodyPr/>
        <a:lstStyle/>
        <a:p>
          <a:endParaRPr lang="pt-BR" sz="1000"/>
        </a:p>
      </dgm:t>
    </dgm:pt>
    <dgm:pt modelId="{F9755F13-04F4-4DAA-8975-C9A98B4F9BC8}">
      <dgm:prSet phldrT="[Texto]" custT="1"/>
      <dgm:spPr/>
      <dgm:t>
        <a:bodyPr/>
        <a:lstStyle/>
        <a:p>
          <a:r>
            <a:rPr lang="pt-BR" sz="1600" b="1" dirty="0">
              <a:latin typeface="+mn-lt"/>
            </a:rPr>
            <a:t>3. Registra direito violado, agente violador, medida de proteção e SGD executor da medida</a:t>
          </a:r>
        </a:p>
      </dgm:t>
    </dgm:pt>
    <dgm:pt modelId="{DB04A53A-72C0-43B3-A538-B51389414DF6}" type="parTrans" cxnId="{0E86223A-6600-433B-BD7C-10FA4620496A}">
      <dgm:prSet/>
      <dgm:spPr/>
      <dgm:t>
        <a:bodyPr/>
        <a:lstStyle/>
        <a:p>
          <a:endParaRPr lang="pt-BR" sz="1000"/>
        </a:p>
      </dgm:t>
    </dgm:pt>
    <dgm:pt modelId="{574EF569-F155-4259-8B25-5757FD1C1A9A}" type="sibTrans" cxnId="{0E86223A-6600-433B-BD7C-10FA4620496A}">
      <dgm:prSet/>
      <dgm:spPr/>
      <dgm:t>
        <a:bodyPr/>
        <a:lstStyle/>
        <a:p>
          <a:endParaRPr lang="pt-BR" sz="1000"/>
        </a:p>
      </dgm:t>
    </dgm:pt>
    <dgm:pt modelId="{86ED3BB6-774F-4F7B-8C31-C10B93947F35}">
      <dgm:prSet phldrT="[Texto]" custT="1"/>
      <dgm:spPr/>
      <dgm:t>
        <a:bodyPr/>
        <a:lstStyle/>
        <a:p>
          <a:r>
            <a:rPr lang="pt-BR" sz="1600" b="1" dirty="0">
              <a:latin typeface="+mn-lt"/>
            </a:rPr>
            <a:t>4. Elabora ofício, notificação, requisição ou declaração</a:t>
          </a:r>
        </a:p>
      </dgm:t>
    </dgm:pt>
    <dgm:pt modelId="{52AE7CAA-B3EE-4338-999A-B60C68ED8424}" type="parTrans" cxnId="{1C572A7E-A1A6-4FFA-A62A-7177FA995F1A}">
      <dgm:prSet/>
      <dgm:spPr/>
      <dgm:t>
        <a:bodyPr/>
        <a:lstStyle/>
        <a:p>
          <a:endParaRPr lang="pt-BR" sz="1000"/>
        </a:p>
      </dgm:t>
    </dgm:pt>
    <dgm:pt modelId="{EDA59D01-E4A4-415F-8045-CBD93AC9597C}" type="sibTrans" cxnId="{1C572A7E-A1A6-4FFA-A62A-7177FA995F1A}">
      <dgm:prSet/>
      <dgm:spPr/>
      <dgm:t>
        <a:bodyPr/>
        <a:lstStyle/>
        <a:p>
          <a:endParaRPr lang="pt-BR" sz="1000"/>
        </a:p>
      </dgm:t>
    </dgm:pt>
    <dgm:pt modelId="{30C0C478-57A7-4A8C-ADA2-C8406B39FAC8}">
      <dgm:prSet phldrT="[Texto]" custT="1"/>
      <dgm:spPr/>
      <dgm:t>
        <a:bodyPr/>
        <a:lstStyle/>
        <a:p>
          <a:r>
            <a:rPr lang="pt-BR" sz="1600" b="1" dirty="0">
              <a:latin typeface="+mn-lt"/>
            </a:rPr>
            <a:t>5. Assina documento e envia por e-mail pelo sistema</a:t>
          </a:r>
        </a:p>
      </dgm:t>
    </dgm:pt>
    <dgm:pt modelId="{AD13934D-F201-40F9-9DC0-72145AF4C86C}" type="parTrans" cxnId="{A2392C91-065E-4BA0-A971-349B609FE39D}">
      <dgm:prSet/>
      <dgm:spPr/>
      <dgm:t>
        <a:bodyPr/>
        <a:lstStyle/>
        <a:p>
          <a:endParaRPr lang="pt-BR" sz="1000"/>
        </a:p>
      </dgm:t>
    </dgm:pt>
    <dgm:pt modelId="{F7B40AD5-A7A1-42D6-9F98-AD9C79C45F63}" type="sibTrans" cxnId="{A2392C91-065E-4BA0-A971-349B609FE39D}">
      <dgm:prSet/>
      <dgm:spPr/>
      <dgm:t>
        <a:bodyPr/>
        <a:lstStyle/>
        <a:p>
          <a:endParaRPr lang="pt-BR" sz="1000"/>
        </a:p>
      </dgm:t>
    </dgm:pt>
    <dgm:pt modelId="{5CA71717-DD14-4EE4-A081-FBBDDF09AFD7}">
      <dgm:prSet phldrT="[Texto]" custT="1"/>
      <dgm:spPr/>
      <dgm:t>
        <a:bodyPr/>
        <a:lstStyle/>
        <a:p>
          <a:r>
            <a:rPr lang="pt-BR" sz="1600" b="1" dirty="0">
              <a:latin typeface="+mn-lt"/>
            </a:rPr>
            <a:t>6. Reitera,  anexa documentos e transfere, se for o caso </a:t>
          </a:r>
          <a:endParaRPr lang="pt-BR" sz="1000" b="1" dirty="0">
            <a:latin typeface="+mn-lt"/>
          </a:endParaRPr>
        </a:p>
      </dgm:t>
    </dgm:pt>
    <dgm:pt modelId="{65F82EA6-FB5E-48AE-93C0-206546E044AF}" type="parTrans" cxnId="{4E4A7B6E-A134-4A16-B11B-788D522740A6}">
      <dgm:prSet/>
      <dgm:spPr/>
      <dgm:t>
        <a:bodyPr/>
        <a:lstStyle/>
        <a:p>
          <a:endParaRPr lang="pt-BR" sz="1000"/>
        </a:p>
      </dgm:t>
    </dgm:pt>
    <dgm:pt modelId="{241EB812-3982-499D-8678-CA30D75EED26}" type="sibTrans" cxnId="{4E4A7B6E-A134-4A16-B11B-788D522740A6}">
      <dgm:prSet/>
      <dgm:spPr/>
      <dgm:t>
        <a:bodyPr/>
        <a:lstStyle/>
        <a:p>
          <a:endParaRPr lang="pt-BR" sz="1000"/>
        </a:p>
      </dgm:t>
    </dgm:pt>
    <dgm:pt modelId="{82803809-DEE0-4FE9-A4E3-A4C18E109AAA}">
      <dgm:prSet phldrT="[Texto]" custT="1"/>
      <dgm:spPr/>
      <dgm:t>
        <a:bodyPr/>
        <a:lstStyle/>
        <a:p>
          <a:r>
            <a:rPr lang="pt-BR" sz="1600" b="1" dirty="0">
              <a:latin typeface="+mn-lt"/>
            </a:rPr>
            <a:t>7. Verifica resposta do registrada pelo SGD ou obtém e registra resposta do SGD</a:t>
          </a:r>
        </a:p>
      </dgm:t>
    </dgm:pt>
    <dgm:pt modelId="{FC1528C7-BD28-49BC-AE01-8185D8AB985A}" type="parTrans" cxnId="{682F3158-EF93-408A-9928-9A9F183DC9FC}">
      <dgm:prSet/>
      <dgm:spPr/>
      <dgm:t>
        <a:bodyPr/>
        <a:lstStyle/>
        <a:p>
          <a:endParaRPr lang="pt-BR" sz="1000"/>
        </a:p>
      </dgm:t>
    </dgm:pt>
    <dgm:pt modelId="{27852CE7-6C03-4611-A4C6-6B97ACBCCF25}" type="sibTrans" cxnId="{682F3158-EF93-408A-9928-9A9F183DC9FC}">
      <dgm:prSet/>
      <dgm:spPr/>
      <dgm:t>
        <a:bodyPr/>
        <a:lstStyle/>
        <a:p>
          <a:endParaRPr lang="pt-BR" sz="1000"/>
        </a:p>
      </dgm:t>
    </dgm:pt>
    <dgm:pt modelId="{838B8D59-1BAC-4A6E-8D00-57B829DC9FB3}">
      <dgm:prSet phldrT="[Texto]" custT="1"/>
      <dgm:spPr/>
      <dgm:t>
        <a:bodyPr/>
        <a:lstStyle/>
        <a:p>
          <a:r>
            <a:rPr lang="pt-BR" sz="1600" b="1" dirty="0">
              <a:latin typeface="+mn-lt"/>
            </a:rPr>
            <a:t>8. Avalia a execução da medida</a:t>
          </a:r>
        </a:p>
      </dgm:t>
    </dgm:pt>
    <dgm:pt modelId="{330873C1-3ACD-4B93-9184-A2083071FA03}" type="parTrans" cxnId="{E7B1BE4C-E4D8-467C-AD3B-27D99A2AA40A}">
      <dgm:prSet/>
      <dgm:spPr/>
      <dgm:t>
        <a:bodyPr/>
        <a:lstStyle/>
        <a:p>
          <a:endParaRPr lang="pt-BR" sz="1000"/>
        </a:p>
      </dgm:t>
    </dgm:pt>
    <dgm:pt modelId="{E94ED2A9-0246-477A-96D5-6AFC675ED363}" type="sibTrans" cxnId="{E7B1BE4C-E4D8-467C-AD3B-27D99A2AA40A}">
      <dgm:prSet/>
      <dgm:spPr/>
      <dgm:t>
        <a:bodyPr/>
        <a:lstStyle/>
        <a:p>
          <a:endParaRPr lang="pt-BR" sz="1000"/>
        </a:p>
      </dgm:t>
    </dgm:pt>
    <dgm:pt modelId="{880A7C1D-2043-4B27-9996-AA16C50C4B50}">
      <dgm:prSet phldrT="[Texto]" custT="1"/>
      <dgm:spPr/>
      <dgm:t>
        <a:bodyPr/>
        <a:lstStyle/>
        <a:p>
          <a:r>
            <a:rPr lang="pt-BR" sz="1600" b="1" dirty="0">
              <a:latin typeface="+mn-lt"/>
            </a:rPr>
            <a:t>9. Encerrar Procedimento</a:t>
          </a:r>
        </a:p>
      </dgm:t>
    </dgm:pt>
    <dgm:pt modelId="{69188397-CCF0-493C-A85F-1796AF7DD3CE}" type="parTrans" cxnId="{B10F3D0F-C3A1-4E9D-BE6A-5AE7633C7EC6}">
      <dgm:prSet/>
      <dgm:spPr/>
      <dgm:t>
        <a:bodyPr/>
        <a:lstStyle/>
        <a:p>
          <a:endParaRPr lang="pt-BR" sz="1000"/>
        </a:p>
      </dgm:t>
    </dgm:pt>
    <dgm:pt modelId="{7454C404-37A8-4EDB-A094-01E0C2BA5298}" type="sibTrans" cxnId="{B10F3D0F-C3A1-4E9D-BE6A-5AE7633C7EC6}">
      <dgm:prSet/>
      <dgm:spPr/>
      <dgm:t>
        <a:bodyPr/>
        <a:lstStyle/>
        <a:p>
          <a:endParaRPr lang="pt-BR" sz="1000"/>
        </a:p>
      </dgm:t>
    </dgm:pt>
    <dgm:pt modelId="{6B1D2F22-058E-48DD-9AA3-32F6B5A45A25}" type="pres">
      <dgm:prSet presAssocID="{59944CB4-1D38-4415-B799-F91D81B639CA}" presName="Name0" presStyleCnt="0">
        <dgm:presLayoutVars>
          <dgm:dir/>
          <dgm:resizeHandles/>
        </dgm:presLayoutVars>
      </dgm:prSet>
      <dgm:spPr/>
      <dgm:t>
        <a:bodyPr/>
        <a:lstStyle/>
        <a:p>
          <a:endParaRPr lang="pt-BR"/>
        </a:p>
      </dgm:t>
    </dgm:pt>
    <dgm:pt modelId="{63741C29-4A6B-4AA1-91DC-F5FA225FD4A7}" type="pres">
      <dgm:prSet presAssocID="{E8FD4751-4616-426C-B133-EA3AB552E75C}" presName="compNode" presStyleCnt="0"/>
      <dgm:spPr/>
    </dgm:pt>
    <dgm:pt modelId="{8D4444CD-698E-4556-B0E2-65FAB116AB56}" type="pres">
      <dgm:prSet presAssocID="{E8FD4751-4616-426C-B133-EA3AB552E75C}" presName="dummyConnPt" presStyleCnt="0"/>
      <dgm:spPr/>
    </dgm:pt>
    <dgm:pt modelId="{E346B666-F04D-48C2-879D-BD1B1F7FF040}" type="pres">
      <dgm:prSet presAssocID="{E8FD4751-4616-426C-B133-EA3AB552E75C}" presName="node" presStyleLbl="node1" presStyleIdx="0" presStyleCnt="8" custScaleX="166629" custScaleY="219942">
        <dgm:presLayoutVars>
          <dgm:bulletEnabled val="1"/>
        </dgm:presLayoutVars>
      </dgm:prSet>
      <dgm:spPr/>
      <dgm:t>
        <a:bodyPr/>
        <a:lstStyle/>
        <a:p>
          <a:endParaRPr lang="pt-BR"/>
        </a:p>
      </dgm:t>
    </dgm:pt>
    <dgm:pt modelId="{167D8518-FBDE-47FE-8576-2FBB55BA46F1}" type="pres">
      <dgm:prSet presAssocID="{4602FD77-F546-4F2D-BA49-676D42AA5F7F}" presName="sibTrans" presStyleLbl="bgSibTrans2D1" presStyleIdx="0" presStyleCnt="7"/>
      <dgm:spPr/>
      <dgm:t>
        <a:bodyPr/>
        <a:lstStyle/>
        <a:p>
          <a:endParaRPr lang="pt-BR"/>
        </a:p>
      </dgm:t>
    </dgm:pt>
    <dgm:pt modelId="{EBC01A1A-8730-46C7-AF2F-901378C4ABB2}" type="pres">
      <dgm:prSet presAssocID="{F9755F13-04F4-4DAA-8975-C9A98B4F9BC8}" presName="compNode" presStyleCnt="0"/>
      <dgm:spPr/>
    </dgm:pt>
    <dgm:pt modelId="{5FFE984A-AF48-4775-BA3B-9821DA5C9900}" type="pres">
      <dgm:prSet presAssocID="{F9755F13-04F4-4DAA-8975-C9A98B4F9BC8}" presName="dummyConnPt" presStyleCnt="0"/>
      <dgm:spPr/>
    </dgm:pt>
    <dgm:pt modelId="{B4A3386B-3FB6-472C-9BAA-4110C31CF6F7}" type="pres">
      <dgm:prSet presAssocID="{F9755F13-04F4-4DAA-8975-C9A98B4F9BC8}" presName="node" presStyleLbl="node1" presStyleIdx="1" presStyleCnt="8" custScaleX="186448" custScaleY="134350">
        <dgm:presLayoutVars>
          <dgm:bulletEnabled val="1"/>
        </dgm:presLayoutVars>
      </dgm:prSet>
      <dgm:spPr/>
      <dgm:t>
        <a:bodyPr/>
        <a:lstStyle/>
        <a:p>
          <a:endParaRPr lang="pt-BR"/>
        </a:p>
      </dgm:t>
    </dgm:pt>
    <dgm:pt modelId="{FD0C7CB9-56E0-4007-9385-06C235DA0D56}" type="pres">
      <dgm:prSet presAssocID="{574EF569-F155-4259-8B25-5757FD1C1A9A}" presName="sibTrans" presStyleLbl="bgSibTrans2D1" presStyleIdx="1" presStyleCnt="7"/>
      <dgm:spPr/>
      <dgm:t>
        <a:bodyPr/>
        <a:lstStyle/>
        <a:p>
          <a:endParaRPr lang="pt-BR"/>
        </a:p>
      </dgm:t>
    </dgm:pt>
    <dgm:pt modelId="{4DF62B4C-DDC5-41F9-9A1F-5F9A20B51CE7}" type="pres">
      <dgm:prSet presAssocID="{86ED3BB6-774F-4F7B-8C31-C10B93947F35}" presName="compNode" presStyleCnt="0"/>
      <dgm:spPr/>
    </dgm:pt>
    <dgm:pt modelId="{1B2196A7-F033-461E-8E94-310848930C0C}" type="pres">
      <dgm:prSet presAssocID="{86ED3BB6-774F-4F7B-8C31-C10B93947F35}" presName="dummyConnPt" presStyleCnt="0"/>
      <dgm:spPr/>
    </dgm:pt>
    <dgm:pt modelId="{4E9E6E4E-9C91-4BB2-93A6-06A10B3899DE}" type="pres">
      <dgm:prSet presAssocID="{86ED3BB6-774F-4F7B-8C31-C10B93947F35}" presName="node" presStyleLbl="node1" presStyleIdx="2" presStyleCnt="8" custScaleX="186448" custScaleY="134350">
        <dgm:presLayoutVars>
          <dgm:bulletEnabled val="1"/>
        </dgm:presLayoutVars>
      </dgm:prSet>
      <dgm:spPr/>
      <dgm:t>
        <a:bodyPr/>
        <a:lstStyle/>
        <a:p>
          <a:endParaRPr lang="pt-BR"/>
        </a:p>
      </dgm:t>
    </dgm:pt>
    <dgm:pt modelId="{F2D0F702-7601-475F-9996-844B7B121CE9}" type="pres">
      <dgm:prSet presAssocID="{EDA59D01-E4A4-415F-8045-CBD93AC9597C}" presName="sibTrans" presStyleLbl="bgSibTrans2D1" presStyleIdx="2" presStyleCnt="7"/>
      <dgm:spPr/>
      <dgm:t>
        <a:bodyPr/>
        <a:lstStyle/>
        <a:p>
          <a:endParaRPr lang="pt-BR"/>
        </a:p>
      </dgm:t>
    </dgm:pt>
    <dgm:pt modelId="{46BFBF77-A1C6-4A2D-A000-833365E30DA4}" type="pres">
      <dgm:prSet presAssocID="{30C0C478-57A7-4A8C-ADA2-C8406B39FAC8}" presName="compNode" presStyleCnt="0"/>
      <dgm:spPr/>
    </dgm:pt>
    <dgm:pt modelId="{97E58C7D-2D38-4C10-996D-89CDA70A4641}" type="pres">
      <dgm:prSet presAssocID="{30C0C478-57A7-4A8C-ADA2-C8406B39FAC8}" presName="dummyConnPt" presStyleCnt="0"/>
      <dgm:spPr/>
    </dgm:pt>
    <dgm:pt modelId="{A4270349-28DC-4F12-BFD3-2049BBD455D2}" type="pres">
      <dgm:prSet presAssocID="{30C0C478-57A7-4A8C-ADA2-C8406B39FAC8}" presName="node" presStyleLbl="node1" presStyleIdx="3" presStyleCnt="8" custScaleX="124895" custScaleY="134350">
        <dgm:presLayoutVars>
          <dgm:bulletEnabled val="1"/>
        </dgm:presLayoutVars>
      </dgm:prSet>
      <dgm:spPr/>
      <dgm:t>
        <a:bodyPr/>
        <a:lstStyle/>
        <a:p>
          <a:endParaRPr lang="pt-BR"/>
        </a:p>
      </dgm:t>
    </dgm:pt>
    <dgm:pt modelId="{6FE5EAC3-FA06-4ABC-949B-3A08956CC9C6}" type="pres">
      <dgm:prSet presAssocID="{F7B40AD5-A7A1-42D6-9F98-AD9C79C45F63}" presName="sibTrans" presStyleLbl="bgSibTrans2D1" presStyleIdx="3" presStyleCnt="7"/>
      <dgm:spPr/>
      <dgm:t>
        <a:bodyPr/>
        <a:lstStyle/>
        <a:p>
          <a:endParaRPr lang="pt-BR"/>
        </a:p>
      </dgm:t>
    </dgm:pt>
    <dgm:pt modelId="{C5B318FD-7218-4160-B12A-8EFAB7E5B3C9}" type="pres">
      <dgm:prSet presAssocID="{5CA71717-DD14-4EE4-A081-FBBDDF09AFD7}" presName="compNode" presStyleCnt="0"/>
      <dgm:spPr/>
    </dgm:pt>
    <dgm:pt modelId="{5DAF8283-2D3B-4572-A13B-BA834D5E32B5}" type="pres">
      <dgm:prSet presAssocID="{5CA71717-DD14-4EE4-A081-FBBDDF09AFD7}" presName="dummyConnPt" presStyleCnt="0"/>
      <dgm:spPr/>
    </dgm:pt>
    <dgm:pt modelId="{4D1C81C1-9C6B-4A8A-8A6F-59BC6527B8A0}" type="pres">
      <dgm:prSet presAssocID="{5CA71717-DD14-4EE4-A081-FBBDDF09AFD7}" presName="node" presStyleLbl="node1" presStyleIdx="4" presStyleCnt="8" custScaleX="124895" custScaleY="134350">
        <dgm:presLayoutVars>
          <dgm:bulletEnabled val="1"/>
        </dgm:presLayoutVars>
      </dgm:prSet>
      <dgm:spPr/>
      <dgm:t>
        <a:bodyPr/>
        <a:lstStyle/>
        <a:p>
          <a:endParaRPr lang="pt-BR"/>
        </a:p>
      </dgm:t>
    </dgm:pt>
    <dgm:pt modelId="{73BE5090-2F27-4CDE-8394-AFFEE1725316}" type="pres">
      <dgm:prSet presAssocID="{241EB812-3982-499D-8678-CA30D75EED26}" presName="sibTrans" presStyleLbl="bgSibTrans2D1" presStyleIdx="4" presStyleCnt="7"/>
      <dgm:spPr/>
      <dgm:t>
        <a:bodyPr/>
        <a:lstStyle/>
        <a:p>
          <a:endParaRPr lang="pt-BR"/>
        </a:p>
      </dgm:t>
    </dgm:pt>
    <dgm:pt modelId="{32D9DCEF-6E83-47B7-8C75-26EA776413B6}" type="pres">
      <dgm:prSet presAssocID="{82803809-DEE0-4FE9-A4E3-A4C18E109AAA}" presName="compNode" presStyleCnt="0"/>
      <dgm:spPr/>
    </dgm:pt>
    <dgm:pt modelId="{9F0A67ED-8BAE-4637-BB63-7CE16A8F6651}" type="pres">
      <dgm:prSet presAssocID="{82803809-DEE0-4FE9-A4E3-A4C18E109AAA}" presName="dummyConnPt" presStyleCnt="0"/>
      <dgm:spPr/>
    </dgm:pt>
    <dgm:pt modelId="{D4A31624-78BA-40D0-A53B-C7985581F48A}" type="pres">
      <dgm:prSet presAssocID="{82803809-DEE0-4FE9-A4E3-A4C18E109AAA}" presName="node" presStyleLbl="node1" presStyleIdx="5" presStyleCnt="8" custScaleX="124895" custScaleY="182562">
        <dgm:presLayoutVars>
          <dgm:bulletEnabled val="1"/>
        </dgm:presLayoutVars>
      </dgm:prSet>
      <dgm:spPr/>
      <dgm:t>
        <a:bodyPr/>
        <a:lstStyle/>
        <a:p>
          <a:endParaRPr lang="pt-BR"/>
        </a:p>
      </dgm:t>
    </dgm:pt>
    <dgm:pt modelId="{8399A7AD-CB62-4F99-B0EF-536A1863084D}" type="pres">
      <dgm:prSet presAssocID="{27852CE7-6C03-4611-A4C6-6B97ACBCCF25}" presName="sibTrans" presStyleLbl="bgSibTrans2D1" presStyleIdx="5" presStyleCnt="7"/>
      <dgm:spPr/>
      <dgm:t>
        <a:bodyPr/>
        <a:lstStyle/>
        <a:p>
          <a:endParaRPr lang="pt-BR"/>
        </a:p>
      </dgm:t>
    </dgm:pt>
    <dgm:pt modelId="{109D1314-C74C-4291-965D-7DAFBA55214D}" type="pres">
      <dgm:prSet presAssocID="{838B8D59-1BAC-4A6E-8D00-57B829DC9FB3}" presName="compNode" presStyleCnt="0"/>
      <dgm:spPr/>
    </dgm:pt>
    <dgm:pt modelId="{E288F074-EAB9-418E-9DDC-F25D603F47B6}" type="pres">
      <dgm:prSet presAssocID="{838B8D59-1BAC-4A6E-8D00-57B829DC9FB3}" presName="dummyConnPt" presStyleCnt="0"/>
      <dgm:spPr/>
    </dgm:pt>
    <dgm:pt modelId="{4FAE64B7-56BF-4F84-8273-5263EFBE95AA}" type="pres">
      <dgm:prSet presAssocID="{838B8D59-1BAC-4A6E-8D00-57B829DC9FB3}" presName="node" presStyleLbl="node1" presStyleIdx="6" presStyleCnt="8" custScaleX="166434" custScaleY="134350">
        <dgm:presLayoutVars>
          <dgm:bulletEnabled val="1"/>
        </dgm:presLayoutVars>
      </dgm:prSet>
      <dgm:spPr/>
      <dgm:t>
        <a:bodyPr/>
        <a:lstStyle/>
        <a:p>
          <a:endParaRPr lang="pt-BR"/>
        </a:p>
      </dgm:t>
    </dgm:pt>
    <dgm:pt modelId="{A28F74E7-0061-4EBD-B83B-4AB9D4610D86}" type="pres">
      <dgm:prSet presAssocID="{E94ED2A9-0246-477A-96D5-6AFC675ED363}" presName="sibTrans" presStyleLbl="bgSibTrans2D1" presStyleIdx="6" presStyleCnt="7"/>
      <dgm:spPr/>
      <dgm:t>
        <a:bodyPr/>
        <a:lstStyle/>
        <a:p>
          <a:endParaRPr lang="pt-BR"/>
        </a:p>
      </dgm:t>
    </dgm:pt>
    <dgm:pt modelId="{C925CAEA-132E-4D1C-AFB7-B6D34A865A9A}" type="pres">
      <dgm:prSet presAssocID="{880A7C1D-2043-4B27-9996-AA16C50C4B50}" presName="compNode" presStyleCnt="0"/>
      <dgm:spPr/>
    </dgm:pt>
    <dgm:pt modelId="{E9CB50C4-7B6F-447B-9384-CE8AA7D20094}" type="pres">
      <dgm:prSet presAssocID="{880A7C1D-2043-4B27-9996-AA16C50C4B50}" presName="dummyConnPt" presStyleCnt="0"/>
      <dgm:spPr/>
    </dgm:pt>
    <dgm:pt modelId="{5D79B37C-DA17-4CA8-B27B-9223D4CADE1E}" type="pres">
      <dgm:prSet presAssocID="{880A7C1D-2043-4B27-9996-AA16C50C4B50}" presName="node" presStyleLbl="node1" presStyleIdx="7" presStyleCnt="8" custScaleX="124895" custScaleY="134350">
        <dgm:presLayoutVars>
          <dgm:bulletEnabled val="1"/>
        </dgm:presLayoutVars>
      </dgm:prSet>
      <dgm:spPr/>
      <dgm:t>
        <a:bodyPr/>
        <a:lstStyle/>
        <a:p>
          <a:endParaRPr lang="pt-BR"/>
        </a:p>
      </dgm:t>
    </dgm:pt>
  </dgm:ptLst>
  <dgm:cxnLst>
    <dgm:cxn modelId="{784CB197-5A04-48C3-9DC6-BF2F737C967D}" type="presOf" srcId="{E8FD4751-4616-426C-B133-EA3AB552E75C}" destId="{E346B666-F04D-48C2-879D-BD1B1F7FF040}" srcOrd="0" destOrd="0" presId="urn:microsoft.com/office/officeart/2005/8/layout/bProcess4"/>
    <dgm:cxn modelId="{A27F5C2D-FB5A-4929-A111-121EA10416A5}" type="presOf" srcId="{30C0C478-57A7-4A8C-ADA2-C8406B39FAC8}" destId="{A4270349-28DC-4F12-BFD3-2049BBD455D2}" srcOrd="0" destOrd="0" presId="urn:microsoft.com/office/officeart/2005/8/layout/bProcess4"/>
    <dgm:cxn modelId="{8A8CEAE5-E035-4BE8-BBF6-F62A0682D7DC}" srcId="{59944CB4-1D38-4415-B799-F91D81B639CA}" destId="{E8FD4751-4616-426C-B133-EA3AB552E75C}" srcOrd="0" destOrd="0" parTransId="{348FA7C0-0EF5-4C67-A2D2-E918016ADCEA}" sibTransId="{4602FD77-F546-4F2D-BA49-676D42AA5F7F}"/>
    <dgm:cxn modelId="{0E86223A-6600-433B-BD7C-10FA4620496A}" srcId="{59944CB4-1D38-4415-B799-F91D81B639CA}" destId="{F9755F13-04F4-4DAA-8975-C9A98B4F9BC8}" srcOrd="1" destOrd="0" parTransId="{DB04A53A-72C0-43B3-A538-B51389414DF6}" sibTransId="{574EF569-F155-4259-8B25-5757FD1C1A9A}"/>
    <dgm:cxn modelId="{C555FC2F-8B68-4D26-A9AE-562AF30E7834}" type="presOf" srcId="{EDA59D01-E4A4-415F-8045-CBD93AC9597C}" destId="{F2D0F702-7601-475F-9996-844B7B121CE9}" srcOrd="0" destOrd="0" presId="urn:microsoft.com/office/officeart/2005/8/layout/bProcess4"/>
    <dgm:cxn modelId="{34BFD6F2-657E-4C8B-A041-DD839E7B4DB2}" type="presOf" srcId="{574EF569-F155-4259-8B25-5757FD1C1A9A}" destId="{FD0C7CB9-56E0-4007-9385-06C235DA0D56}" srcOrd="0" destOrd="0" presId="urn:microsoft.com/office/officeart/2005/8/layout/bProcess4"/>
    <dgm:cxn modelId="{2383F908-FBB4-4431-A1F8-B2A88A3DBAF1}" type="presOf" srcId="{F7B40AD5-A7A1-42D6-9F98-AD9C79C45F63}" destId="{6FE5EAC3-FA06-4ABC-949B-3A08956CC9C6}" srcOrd="0" destOrd="0" presId="urn:microsoft.com/office/officeart/2005/8/layout/bProcess4"/>
    <dgm:cxn modelId="{682F3158-EF93-408A-9928-9A9F183DC9FC}" srcId="{59944CB4-1D38-4415-B799-F91D81B639CA}" destId="{82803809-DEE0-4FE9-A4E3-A4C18E109AAA}" srcOrd="5" destOrd="0" parTransId="{FC1528C7-BD28-49BC-AE01-8185D8AB985A}" sibTransId="{27852CE7-6C03-4611-A4C6-6B97ACBCCF25}"/>
    <dgm:cxn modelId="{4E4A7B6E-A134-4A16-B11B-788D522740A6}" srcId="{59944CB4-1D38-4415-B799-F91D81B639CA}" destId="{5CA71717-DD14-4EE4-A081-FBBDDF09AFD7}" srcOrd="4" destOrd="0" parTransId="{65F82EA6-FB5E-48AE-93C0-206546E044AF}" sibTransId="{241EB812-3982-499D-8678-CA30D75EED26}"/>
    <dgm:cxn modelId="{47225B7B-3196-416E-9E05-1526DC3A152B}" type="presOf" srcId="{241EB812-3982-499D-8678-CA30D75EED26}" destId="{73BE5090-2F27-4CDE-8394-AFFEE1725316}" srcOrd="0" destOrd="0" presId="urn:microsoft.com/office/officeart/2005/8/layout/bProcess4"/>
    <dgm:cxn modelId="{B10F3D0F-C3A1-4E9D-BE6A-5AE7633C7EC6}" srcId="{59944CB4-1D38-4415-B799-F91D81B639CA}" destId="{880A7C1D-2043-4B27-9996-AA16C50C4B50}" srcOrd="7" destOrd="0" parTransId="{69188397-CCF0-493C-A85F-1796AF7DD3CE}" sibTransId="{7454C404-37A8-4EDB-A094-01E0C2BA5298}"/>
    <dgm:cxn modelId="{E1014329-2ACE-4601-8963-1A40FB4853D1}" type="presOf" srcId="{82803809-DEE0-4FE9-A4E3-A4C18E109AAA}" destId="{D4A31624-78BA-40D0-A53B-C7985581F48A}" srcOrd="0" destOrd="0" presId="urn:microsoft.com/office/officeart/2005/8/layout/bProcess4"/>
    <dgm:cxn modelId="{D3B8C80F-F156-47EA-92C9-0C86227E7938}" type="presOf" srcId="{880A7C1D-2043-4B27-9996-AA16C50C4B50}" destId="{5D79B37C-DA17-4CA8-B27B-9223D4CADE1E}" srcOrd="0" destOrd="0" presId="urn:microsoft.com/office/officeart/2005/8/layout/bProcess4"/>
    <dgm:cxn modelId="{6BCC21EB-997B-4FE5-AC9B-9116BAFBE792}" type="presOf" srcId="{F9755F13-04F4-4DAA-8975-C9A98B4F9BC8}" destId="{B4A3386B-3FB6-472C-9BAA-4110C31CF6F7}" srcOrd="0" destOrd="0" presId="urn:microsoft.com/office/officeart/2005/8/layout/bProcess4"/>
    <dgm:cxn modelId="{E7B1BE4C-E4D8-467C-AD3B-27D99A2AA40A}" srcId="{59944CB4-1D38-4415-B799-F91D81B639CA}" destId="{838B8D59-1BAC-4A6E-8D00-57B829DC9FB3}" srcOrd="6" destOrd="0" parTransId="{330873C1-3ACD-4B93-9184-A2083071FA03}" sibTransId="{E94ED2A9-0246-477A-96D5-6AFC675ED363}"/>
    <dgm:cxn modelId="{BA93C3DE-6D7E-4EC3-B081-A8E7E569ECCB}" type="presOf" srcId="{4602FD77-F546-4F2D-BA49-676D42AA5F7F}" destId="{167D8518-FBDE-47FE-8576-2FBB55BA46F1}" srcOrd="0" destOrd="0" presId="urn:microsoft.com/office/officeart/2005/8/layout/bProcess4"/>
    <dgm:cxn modelId="{80FCE31B-F2A7-4DF2-B731-C53F47CFDD83}" type="presOf" srcId="{27852CE7-6C03-4611-A4C6-6B97ACBCCF25}" destId="{8399A7AD-CB62-4F99-B0EF-536A1863084D}" srcOrd="0" destOrd="0" presId="urn:microsoft.com/office/officeart/2005/8/layout/bProcess4"/>
    <dgm:cxn modelId="{1C572A7E-A1A6-4FFA-A62A-7177FA995F1A}" srcId="{59944CB4-1D38-4415-B799-F91D81B639CA}" destId="{86ED3BB6-774F-4F7B-8C31-C10B93947F35}" srcOrd="2" destOrd="0" parTransId="{52AE7CAA-B3EE-4338-999A-B60C68ED8424}" sibTransId="{EDA59D01-E4A4-415F-8045-CBD93AC9597C}"/>
    <dgm:cxn modelId="{731DFBE8-6748-4134-A6EF-A5C44914BC91}" type="presOf" srcId="{E94ED2A9-0246-477A-96D5-6AFC675ED363}" destId="{A28F74E7-0061-4EBD-B83B-4AB9D4610D86}" srcOrd="0" destOrd="0" presId="urn:microsoft.com/office/officeart/2005/8/layout/bProcess4"/>
    <dgm:cxn modelId="{38B9687E-77E4-4E86-9988-A737F773AB11}" type="presOf" srcId="{59944CB4-1D38-4415-B799-F91D81B639CA}" destId="{6B1D2F22-058E-48DD-9AA3-32F6B5A45A25}" srcOrd="0" destOrd="0" presId="urn:microsoft.com/office/officeart/2005/8/layout/bProcess4"/>
    <dgm:cxn modelId="{A2392C91-065E-4BA0-A971-349B609FE39D}" srcId="{59944CB4-1D38-4415-B799-F91D81B639CA}" destId="{30C0C478-57A7-4A8C-ADA2-C8406B39FAC8}" srcOrd="3" destOrd="0" parTransId="{AD13934D-F201-40F9-9DC0-72145AF4C86C}" sibTransId="{F7B40AD5-A7A1-42D6-9F98-AD9C79C45F63}"/>
    <dgm:cxn modelId="{B957CBD2-D19A-4B0A-9925-16FA72EE445C}" type="presOf" srcId="{86ED3BB6-774F-4F7B-8C31-C10B93947F35}" destId="{4E9E6E4E-9C91-4BB2-93A6-06A10B3899DE}" srcOrd="0" destOrd="0" presId="urn:microsoft.com/office/officeart/2005/8/layout/bProcess4"/>
    <dgm:cxn modelId="{74B5DC1A-8ECE-47CE-AF0B-3A25AC2300FB}" type="presOf" srcId="{5CA71717-DD14-4EE4-A081-FBBDDF09AFD7}" destId="{4D1C81C1-9C6B-4A8A-8A6F-59BC6527B8A0}" srcOrd="0" destOrd="0" presId="urn:microsoft.com/office/officeart/2005/8/layout/bProcess4"/>
    <dgm:cxn modelId="{D4D1FA59-3937-4661-A9E0-65C235BF1FB5}" type="presOf" srcId="{838B8D59-1BAC-4A6E-8D00-57B829DC9FB3}" destId="{4FAE64B7-56BF-4F84-8273-5263EFBE95AA}" srcOrd="0" destOrd="0" presId="urn:microsoft.com/office/officeart/2005/8/layout/bProcess4"/>
    <dgm:cxn modelId="{25F52FEA-B2F5-4733-AD4B-EE95314BE3C0}" type="presParOf" srcId="{6B1D2F22-058E-48DD-9AA3-32F6B5A45A25}" destId="{63741C29-4A6B-4AA1-91DC-F5FA225FD4A7}" srcOrd="0" destOrd="0" presId="urn:microsoft.com/office/officeart/2005/8/layout/bProcess4"/>
    <dgm:cxn modelId="{A82BF97B-5773-4F43-B2FD-76829EF341B5}" type="presParOf" srcId="{63741C29-4A6B-4AA1-91DC-F5FA225FD4A7}" destId="{8D4444CD-698E-4556-B0E2-65FAB116AB56}" srcOrd="0" destOrd="0" presId="urn:microsoft.com/office/officeart/2005/8/layout/bProcess4"/>
    <dgm:cxn modelId="{D21249CB-DA00-4B8D-8E2A-54FAAAF9E460}" type="presParOf" srcId="{63741C29-4A6B-4AA1-91DC-F5FA225FD4A7}" destId="{E346B666-F04D-48C2-879D-BD1B1F7FF040}" srcOrd="1" destOrd="0" presId="urn:microsoft.com/office/officeart/2005/8/layout/bProcess4"/>
    <dgm:cxn modelId="{D85ADF6E-6990-4C30-AAB4-BEA41731D893}" type="presParOf" srcId="{6B1D2F22-058E-48DD-9AA3-32F6B5A45A25}" destId="{167D8518-FBDE-47FE-8576-2FBB55BA46F1}" srcOrd="1" destOrd="0" presId="urn:microsoft.com/office/officeart/2005/8/layout/bProcess4"/>
    <dgm:cxn modelId="{FD925F63-209A-40AE-862B-7DFF87245AEF}" type="presParOf" srcId="{6B1D2F22-058E-48DD-9AA3-32F6B5A45A25}" destId="{EBC01A1A-8730-46C7-AF2F-901378C4ABB2}" srcOrd="2" destOrd="0" presId="urn:microsoft.com/office/officeart/2005/8/layout/bProcess4"/>
    <dgm:cxn modelId="{95864D91-47DA-4F92-99C1-02FCB4830182}" type="presParOf" srcId="{EBC01A1A-8730-46C7-AF2F-901378C4ABB2}" destId="{5FFE984A-AF48-4775-BA3B-9821DA5C9900}" srcOrd="0" destOrd="0" presId="urn:microsoft.com/office/officeart/2005/8/layout/bProcess4"/>
    <dgm:cxn modelId="{54164EF7-66C2-400B-A415-9E6E4C3E8086}" type="presParOf" srcId="{EBC01A1A-8730-46C7-AF2F-901378C4ABB2}" destId="{B4A3386B-3FB6-472C-9BAA-4110C31CF6F7}" srcOrd="1" destOrd="0" presId="urn:microsoft.com/office/officeart/2005/8/layout/bProcess4"/>
    <dgm:cxn modelId="{5C8BC451-7E62-440B-B77D-A1C644990EE5}" type="presParOf" srcId="{6B1D2F22-058E-48DD-9AA3-32F6B5A45A25}" destId="{FD0C7CB9-56E0-4007-9385-06C235DA0D56}" srcOrd="3" destOrd="0" presId="urn:microsoft.com/office/officeart/2005/8/layout/bProcess4"/>
    <dgm:cxn modelId="{15DA9AAE-9D69-42F9-B1BE-457165692C5D}" type="presParOf" srcId="{6B1D2F22-058E-48DD-9AA3-32F6B5A45A25}" destId="{4DF62B4C-DDC5-41F9-9A1F-5F9A20B51CE7}" srcOrd="4" destOrd="0" presId="urn:microsoft.com/office/officeart/2005/8/layout/bProcess4"/>
    <dgm:cxn modelId="{8F12CE9E-5561-46A2-A956-D9D380184551}" type="presParOf" srcId="{4DF62B4C-DDC5-41F9-9A1F-5F9A20B51CE7}" destId="{1B2196A7-F033-461E-8E94-310848930C0C}" srcOrd="0" destOrd="0" presId="urn:microsoft.com/office/officeart/2005/8/layout/bProcess4"/>
    <dgm:cxn modelId="{1D7C670A-7207-4797-841C-575192A28343}" type="presParOf" srcId="{4DF62B4C-DDC5-41F9-9A1F-5F9A20B51CE7}" destId="{4E9E6E4E-9C91-4BB2-93A6-06A10B3899DE}" srcOrd="1" destOrd="0" presId="urn:microsoft.com/office/officeart/2005/8/layout/bProcess4"/>
    <dgm:cxn modelId="{AC30DD2C-4AB1-4B6B-B3C3-E6F5E24A0C1A}" type="presParOf" srcId="{6B1D2F22-058E-48DD-9AA3-32F6B5A45A25}" destId="{F2D0F702-7601-475F-9996-844B7B121CE9}" srcOrd="5" destOrd="0" presId="urn:microsoft.com/office/officeart/2005/8/layout/bProcess4"/>
    <dgm:cxn modelId="{52518ADD-360E-4D61-A172-6AC7A72EECC0}" type="presParOf" srcId="{6B1D2F22-058E-48DD-9AA3-32F6B5A45A25}" destId="{46BFBF77-A1C6-4A2D-A000-833365E30DA4}" srcOrd="6" destOrd="0" presId="urn:microsoft.com/office/officeart/2005/8/layout/bProcess4"/>
    <dgm:cxn modelId="{49EC17DE-15B6-420F-BBF1-8BA0E539CEA5}" type="presParOf" srcId="{46BFBF77-A1C6-4A2D-A000-833365E30DA4}" destId="{97E58C7D-2D38-4C10-996D-89CDA70A4641}" srcOrd="0" destOrd="0" presId="urn:microsoft.com/office/officeart/2005/8/layout/bProcess4"/>
    <dgm:cxn modelId="{EF023AFB-2265-41C3-9E9F-2493094D57DD}" type="presParOf" srcId="{46BFBF77-A1C6-4A2D-A000-833365E30DA4}" destId="{A4270349-28DC-4F12-BFD3-2049BBD455D2}" srcOrd="1" destOrd="0" presId="urn:microsoft.com/office/officeart/2005/8/layout/bProcess4"/>
    <dgm:cxn modelId="{5BF3354B-59EC-4235-9325-77590B5EAECC}" type="presParOf" srcId="{6B1D2F22-058E-48DD-9AA3-32F6B5A45A25}" destId="{6FE5EAC3-FA06-4ABC-949B-3A08956CC9C6}" srcOrd="7" destOrd="0" presId="urn:microsoft.com/office/officeart/2005/8/layout/bProcess4"/>
    <dgm:cxn modelId="{59733422-7936-4645-A7E2-65EB86DB916E}" type="presParOf" srcId="{6B1D2F22-058E-48DD-9AA3-32F6B5A45A25}" destId="{C5B318FD-7218-4160-B12A-8EFAB7E5B3C9}" srcOrd="8" destOrd="0" presId="urn:microsoft.com/office/officeart/2005/8/layout/bProcess4"/>
    <dgm:cxn modelId="{B834A29D-AD47-4352-AC6D-E2869C7565B2}" type="presParOf" srcId="{C5B318FD-7218-4160-B12A-8EFAB7E5B3C9}" destId="{5DAF8283-2D3B-4572-A13B-BA834D5E32B5}" srcOrd="0" destOrd="0" presId="urn:microsoft.com/office/officeart/2005/8/layout/bProcess4"/>
    <dgm:cxn modelId="{0F7AC124-4121-42E2-9E57-1CE54063E388}" type="presParOf" srcId="{C5B318FD-7218-4160-B12A-8EFAB7E5B3C9}" destId="{4D1C81C1-9C6B-4A8A-8A6F-59BC6527B8A0}" srcOrd="1" destOrd="0" presId="urn:microsoft.com/office/officeart/2005/8/layout/bProcess4"/>
    <dgm:cxn modelId="{7B70EE82-2DE8-4236-AC7F-ABD3657FFFFD}" type="presParOf" srcId="{6B1D2F22-058E-48DD-9AA3-32F6B5A45A25}" destId="{73BE5090-2F27-4CDE-8394-AFFEE1725316}" srcOrd="9" destOrd="0" presId="urn:microsoft.com/office/officeart/2005/8/layout/bProcess4"/>
    <dgm:cxn modelId="{35C939DC-629A-4CAA-938C-728135CCC7ED}" type="presParOf" srcId="{6B1D2F22-058E-48DD-9AA3-32F6B5A45A25}" destId="{32D9DCEF-6E83-47B7-8C75-26EA776413B6}" srcOrd="10" destOrd="0" presId="urn:microsoft.com/office/officeart/2005/8/layout/bProcess4"/>
    <dgm:cxn modelId="{60A4F17A-7808-4623-AB9D-4E49B74E0A55}" type="presParOf" srcId="{32D9DCEF-6E83-47B7-8C75-26EA776413B6}" destId="{9F0A67ED-8BAE-4637-BB63-7CE16A8F6651}" srcOrd="0" destOrd="0" presId="urn:microsoft.com/office/officeart/2005/8/layout/bProcess4"/>
    <dgm:cxn modelId="{2563B0FB-157D-4C4F-B33C-5139EA473B72}" type="presParOf" srcId="{32D9DCEF-6E83-47B7-8C75-26EA776413B6}" destId="{D4A31624-78BA-40D0-A53B-C7985581F48A}" srcOrd="1" destOrd="0" presId="urn:microsoft.com/office/officeart/2005/8/layout/bProcess4"/>
    <dgm:cxn modelId="{57A7513A-85E0-4D4C-BFA3-72E4AC943AB7}" type="presParOf" srcId="{6B1D2F22-058E-48DD-9AA3-32F6B5A45A25}" destId="{8399A7AD-CB62-4F99-B0EF-536A1863084D}" srcOrd="11" destOrd="0" presId="urn:microsoft.com/office/officeart/2005/8/layout/bProcess4"/>
    <dgm:cxn modelId="{C331C151-9996-4615-ABBC-A0C1D1BAA6A6}" type="presParOf" srcId="{6B1D2F22-058E-48DD-9AA3-32F6B5A45A25}" destId="{109D1314-C74C-4291-965D-7DAFBA55214D}" srcOrd="12" destOrd="0" presId="urn:microsoft.com/office/officeart/2005/8/layout/bProcess4"/>
    <dgm:cxn modelId="{F703BA7D-F66B-48D9-9022-22BBF6FC4DB2}" type="presParOf" srcId="{109D1314-C74C-4291-965D-7DAFBA55214D}" destId="{E288F074-EAB9-418E-9DDC-F25D603F47B6}" srcOrd="0" destOrd="0" presId="urn:microsoft.com/office/officeart/2005/8/layout/bProcess4"/>
    <dgm:cxn modelId="{D26BD802-4C50-4F31-8759-E85A4E548446}" type="presParOf" srcId="{109D1314-C74C-4291-965D-7DAFBA55214D}" destId="{4FAE64B7-56BF-4F84-8273-5263EFBE95AA}" srcOrd="1" destOrd="0" presId="urn:microsoft.com/office/officeart/2005/8/layout/bProcess4"/>
    <dgm:cxn modelId="{D303D6A8-5684-448D-9B69-48F76729FA9E}" type="presParOf" srcId="{6B1D2F22-058E-48DD-9AA3-32F6B5A45A25}" destId="{A28F74E7-0061-4EBD-B83B-4AB9D4610D86}" srcOrd="13" destOrd="0" presId="urn:microsoft.com/office/officeart/2005/8/layout/bProcess4"/>
    <dgm:cxn modelId="{D803D519-D4D9-4678-AB4B-19680EC3AECC}" type="presParOf" srcId="{6B1D2F22-058E-48DD-9AA3-32F6B5A45A25}" destId="{C925CAEA-132E-4D1C-AFB7-B6D34A865A9A}" srcOrd="14" destOrd="0" presId="urn:microsoft.com/office/officeart/2005/8/layout/bProcess4"/>
    <dgm:cxn modelId="{D7263B23-5AEE-4F6E-8F1C-4722C2556D39}" type="presParOf" srcId="{C925CAEA-132E-4D1C-AFB7-B6D34A865A9A}" destId="{E9CB50C4-7B6F-447B-9384-CE8AA7D20094}" srcOrd="0" destOrd="0" presId="urn:microsoft.com/office/officeart/2005/8/layout/bProcess4"/>
    <dgm:cxn modelId="{9FD01298-CFEC-4B16-A5DA-B46D4407FC09}" type="presParOf" srcId="{C925CAEA-132E-4D1C-AFB7-B6D34A865A9A}" destId="{5D79B37C-DA17-4CA8-B27B-9223D4CADE1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944CB4-1D38-4415-B799-F91D81B639CA}" type="doc">
      <dgm:prSet loTypeId="urn:microsoft.com/office/officeart/2005/8/layout/bProcess4" loCatId="process" qsTypeId="urn:microsoft.com/office/officeart/2005/8/quickstyle/simple1" qsCatId="simple" csTypeId="urn:microsoft.com/office/officeart/2005/8/colors/colorful1#13" csCatId="colorful" phldr="1"/>
      <dgm:spPr/>
      <dgm:t>
        <a:bodyPr/>
        <a:lstStyle/>
        <a:p>
          <a:endParaRPr lang="pt-BR"/>
        </a:p>
      </dgm:t>
    </dgm:pt>
    <dgm:pt modelId="{E8FD4751-4616-426C-B133-EA3AB552E75C}">
      <dgm:prSet phldrT="[Texto]" custT="1"/>
      <dgm:spPr/>
      <dgm:t>
        <a:bodyPr/>
        <a:lstStyle/>
        <a:p>
          <a:r>
            <a:rPr lang="pt-BR" sz="1600" b="1" dirty="0">
              <a:latin typeface="+mn-lt"/>
            </a:rPr>
            <a:t>Administrativo</a:t>
          </a:r>
          <a:br>
            <a:rPr lang="pt-BR" sz="1600" b="1" dirty="0">
              <a:latin typeface="+mn-lt"/>
            </a:rPr>
          </a:br>
          <a:r>
            <a:rPr lang="pt-BR" sz="1600" b="1" dirty="0">
              <a:latin typeface="+mn-lt"/>
            </a:rPr>
            <a:t>1. Cadastra Mãe/Pai/Responsável,  Crianças / Adolescentes e/ou Grupos / Comunidades ou Comunicado de Violação</a:t>
          </a:r>
        </a:p>
      </dgm:t>
    </dgm:pt>
    <dgm:pt modelId="{348FA7C0-0EF5-4C67-A2D2-E918016ADCEA}" type="parTrans" cxnId="{8A8CEAE5-E035-4BE8-BBF6-F62A0682D7DC}">
      <dgm:prSet/>
      <dgm:spPr/>
      <dgm:t>
        <a:bodyPr/>
        <a:lstStyle/>
        <a:p>
          <a:endParaRPr lang="pt-BR" sz="1000"/>
        </a:p>
      </dgm:t>
    </dgm:pt>
    <dgm:pt modelId="{4602FD77-F546-4F2D-BA49-676D42AA5F7F}" type="sibTrans" cxnId="{8A8CEAE5-E035-4BE8-BBF6-F62A0682D7DC}">
      <dgm:prSet/>
      <dgm:spPr/>
      <dgm:t>
        <a:bodyPr/>
        <a:lstStyle/>
        <a:p>
          <a:endParaRPr lang="pt-BR" sz="1000"/>
        </a:p>
      </dgm:t>
    </dgm:pt>
    <dgm:pt modelId="{F9755F13-04F4-4DAA-8975-C9A98B4F9BC8}">
      <dgm:prSet phldrT="[Texto]" custT="1"/>
      <dgm:spPr/>
      <dgm:t>
        <a:bodyPr/>
        <a:lstStyle/>
        <a:p>
          <a:r>
            <a:rPr lang="pt-BR" sz="1600" b="1" dirty="0">
              <a:latin typeface="+mn-lt"/>
            </a:rPr>
            <a:t>Conselheiro</a:t>
          </a:r>
          <a:br>
            <a:rPr lang="pt-BR" sz="1600" b="1" dirty="0">
              <a:latin typeface="+mn-lt"/>
            </a:rPr>
          </a:br>
          <a:r>
            <a:rPr lang="pt-BR" sz="1600" b="1" dirty="0">
              <a:latin typeface="+mn-lt"/>
            </a:rPr>
            <a:t>3. Registra direito violado, agente violador, medida de proteção e SGD executor da medida</a:t>
          </a:r>
        </a:p>
      </dgm:t>
    </dgm:pt>
    <dgm:pt modelId="{DB04A53A-72C0-43B3-A538-B51389414DF6}" type="parTrans" cxnId="{0E86223A-6600-433B-BD7C-10FA4620496A}">
      <dgm:prSet/>
      <dgm:spPr/>
      <dgm:t>
        <a:bodyPr/>
        <a:lstStyle/>
        <a:p>
          <a:endParaRPr lang="pt-BR" sz="1000"/>
        </a:p>
      </dgm:t>
    </dgm:pt>
    <dgm:pt modelId="{574EF569-F155-4259-8B25-5757FD1C1A9A}" type="sibTrans" cxnId="{0E86223A-6600-433B-BD7C-10FA4620496A}">
      <dgm:prSet/>
      <dgm:spPr/>
      <dgm:t>
        <a:bodyPr/>
        <a:lstStyle/>
        <a:p>
          <a:endParaRPr lang="pt-BR" sz="1000"/>
        </a:p>
      </dgm:t>
    </dgm:pt>
    <dgm:pt modelId="{86ED3BB6-774F-4F7B-8C31-C10B93947F35}">
      <dgm:prSet phldrT="[Texto]" custT="1"/>
      <dgm:spPr/>
      <dgm:t>
        <a:bodyPr/>
        <a:lstStyle/>
        <a:p>
          <a:r>
            <a:rPr lang="pt-BR" sz="1600" b="1" dirty="0">
              <a:latin typeface="+mn-lt"/>
            </a:rPr>
            <a:t>Administrativo</a:t>
          </a:r>
          <a:br>
            <a:rPr lang="pt-BR" sz="1600" b="1" dirty="0">
              <a:latin typeface="+mn-lt"/>
            </a:rPr>
          </a:br>
          <a:r>
            <a:rPr lang="pt-BR" sz="1600" b="1" dirty="0">
              <a:latin typeface="+mn-lt"/>
            </a:rPr>
            <a:t>4. Elabora ofício, notificação, requisição ou declaração</a:t>
          </a:r>
        </a:p>
      </dgm:t>
    </dgm:pt>
    <dgm:pt modelId="{52AE7CAA-B3EE-4338-999A-B60C68ED8424}" type="parTrans" cxnId="{1C572A7E-A1A6-4FFA-A62A-7177FA995F1A}">
      <dgm:prSet/>
      <dgm:spPr/>
      <dgm:t>
        <a:bodyPr/>
        <a:lstStyle/>
        <a:p>
          <a:endParaRPr lang="pt-BR" sz="1000"/>
        </a:p>
      </dgm:t>
    </dgm:pt>
    <dgm:pt modelId="{EDA59D01-E4A4-415F-8045-CBD93AC9597C}" type="sibTrans" cxnId="{1C572A7E-A1A6-4FFA-A62A-7177FA995F1A}">
      <dgm:prSet/>
      <dgm:spPr/>
      <dgm:t>
        <a:bodyPr/>
        <a:lstStyle/>
        <a:p>
          <a:endParaRPr lang="pt-BR" sz="1000"/>
        </a:p>
      </dgm:t>
    </dgm:pt>
    <dgm:pt modelId="{30C0C478-57A7-4A8C-ADA2-C8406B39FAC8}">
      <dgm:prSet phldrT="[Texto]" custT="1"/>
      <dgm:spPr/>
      <dgm:t>
        <a:bodyPr/>
        <a:lstStyle/>
        <a:p>
          <a:r>
            <a:rPr lang="pt-BR" sz="1600" b="1" dirty="0">
              <a:latin typeface="+mn-lt"/>
            </a:rPr>
            <a:t>Conselheiro</a:t>
          </a:r>
          <a:br>
            <a:rPr lang="pt-BR" sz="1600" b="1" dirty="0">
              <a:latin typeface="+mn-lt"/>
            </a:rPr>
          </a:br>
          <a:r>
            <a:rPr lang="pt-BR" sz="1600" b="1" dirty="0">
              <a:latin typeface="+mn-lt"/>
            </a:rPr>
            <a:t>5. Assina documento e envia por e-mail pelo sistema</a:t>
          </a:r>
        </a:p>
      </dgm:t>
    </dgm:pt>
    <dgm:pt modelId="{AD13934D-F201-40F9-9DC0-72145AF4C86C}" type="parTrans" cxnId="{A2392C91-065E-4BA0-A971-349B609FE39D}">
      <dgm:prSet/>
      <dgm:spPr/>
      <dgm:t>
        <a:bodyPr/>
        <a:lstStyle/>
        <a:p>
          <a:endParaRPr lang="pt-BR" sz="1000"/>
        </a:p>
      </dgm:t>
    </dgm:pt>
    <dgm:pt modelId="{F7B40AD5-A7A1-42D6-9F98-AD9C79C45F63}" type="sibTrans" cxnId="{A2392C91-065E-4BA0-A971-349B609FE39D}">
      <dgm:prSet/>
      <dgm:spPr/>
      <dgm:t>
        <a:bodyPr/>
        <a:lstStyle/>
        <a:p>
          <a:endParaRPr lang="pt-BR" sz="1000"/>
        </a:p>
      </dgm:t>
    </dgm:pt>
    <dgm:pt modelId="{5CA71717-DD14-4EE4-A081-FBBDDF09AFD7}">
      <dgm:prSet phldrT="[Texto]" custT="1"/>
      <dgm:spPr/>
      <dgm:t>
        <a:bodyPr/>
        <a:lstStyle/>
        <a:p>
          <a:r>
            <a:rPr lang="pt-BR" sz="1600" b="1" dirty="0">
              <a:latin typeface="+mn-lt"/>
            </a:rPr>
            <a:t>Administrativo</a:t>
          </a:r>
          <a:br>
            <a:rPr lang="pt-BR" sz="1600" b="1" dirty="0">
              <a:latin typeface="+mn-lt"/>
            </a:rPr>
          </a:br>
          <a:r>
            <a:rPr lang="pt-BR" sz="1600" b="1" dirty="0">
              <a:latin typeface="+mn-lt"/>
            </a:rPr>
            <a:t>6. Reitera,  anexa documentos e transfere, se for o caso </a:t>
          </a:r>
          <a:endParaRPr lang="pt-BR" sz="1000" b="1" dirty="0">
            <a:latin typeface="+mn-lt"/>
          </a:endParaRPr>
        </a:p>
      </dgm:t>
    </dgm:pt>
    <dgm:pt modelId="{65F82EA6-FB5E-48AE-93C0-206546E044AF}" type="parTrans" cxnId="{4E4A7B6E-A134-4A16-B11B-788D522740A6}">
      <dgm:prSet/>
      <dgm:spPr/>
      <dgm:t>
        <a:bodyPr/>
        <a:lstStyle/>
        <a:p>
          <a:endParaRPr lang="pt-BR" sz="1000"/>
        </a:p>
      </dgm:t>
    </dgm:pt>
    <dgm:pt modelId="{241EB812-3982-499D-8678-CA30D75EED26}" type="sibTrans" cxnId="{4E4A7B6E-A134-4A16-B11B-788D522740A6}">
      <dgm:prSet/>
      <dgm:spPr/>
      <dgm:t>
        <a:bodyPr/>
        <a:lstStyle/>
        <a:p>
          <a:endParaRPr lang="pt-BR" sz="1000"/>
        </a:p>
      </dgm:t>
    </dgm:pt>
    <dgm:pt modelId="{82803809-DEE0-4FE9-A4E3-A4C18E109AAA}">
      <dgm:prSet phldrT="[Texto]" custT="1"/>
      <dgm:spPr/>
      <dgm:t>
        <a:bodyPr/>
        <a:lstStyle/>
        <a:p>
          <a:r>
            <a:rPr lang="pt-BR" sz="1600" b="1" dirty="0">
              <a:latin typeface="+mn-lt"/>
            </a:rPr>
            <a:t>Administrativo</a:t>
          </a:r>
          <a:br>
            <a:rPr lang="pt-BR" sz="1600" b="1" dirty="0">
              <a:latin typeface="+mn-lt"/>
            </a:rPr>
          </a:br>
          <a:r>
            <a:rPr lang="pt-BR" sz="1600" b="1" dirty="0">
              <a:latin typeface="+mn-lt"/>
            </a:rPr>
            <a:t>7. Verifica resposta do registrada pelo SGD ou obtém e registra resposta do SGD</a:t>
          </a:r>
        </a:p>
      </dgm:t>
    </dgm:pt>
    <dgm:pt modelId="{FC1528C7-BD28-49BC-AE01-8185D8AB985A}" type="parTrans" cxnId="{682F3158-EF93-408A-9928-9A9F183DC9FC}">
      <dgm:prSet/>
      <dgm:spPr/>
      <dgm:t>
        <a:bodyPr/>
        <a:lstStyle/>
        <a:p>
          <a:endParaRPr lang="pt-BR" sz="1000"/>
        </a:p>
      </dgm:t>
    </dgm:pt>
    <dgm:pt modelId="{27852CE7-6C03-4611-A4C6-6B97ACBCCF25}" type="sibTrans" cxnId="{682F3158-EF93-408A-9928-9A9F183DC9FC}">
      <dgm:prSet/>
      <dgm:spPr/>
      <dgm:t>
        <a:bodyPr/>
        <a:lstStyle/>
        <a:p>
          <a:endParaRPr lang="pt-BR" sz="1000"/>
        </a:p>
      </dgm:t>
    </dgm:pt>
    <dgm:pt modelId="{838B8D59-1BAC-4A6E-8D00-57B829DC9FB3}">
      <dgm:prSet phldrT="[Texto]" custT="1"/>
      <dgm:spPr/>
      <dgm:t>
        <a:bodyPr/>
        <a:lstStyle/>
        <a:p>
          <a:r>
            <a:rPr lang="pt-BR" sz="1600" b="1" dirty="0">
              <a:latin typeface="+mn-lt"/>
            </a:rPr>
            <a:t>Conselheiro</a:t>
          </a:r>
          <a:br>
            <a:rPr lang="pt-BR" sz="1600" b="1" dirty="0">
              <a:latin typeface="+mn-lt"/>
            </a:rPr>
          </a:br>
          <a:r>
            <a:rPr lang="pt-BR" sz="1600" b="1" dirty="0">
              <a:latin typeface="+mn-lt"/>
            </a:rPr>
            <a:t>8. Avalia a execução da medida</a:t>
          </a:r>
        </a:p>
      </dgm:t>
    </dgm:pt>
    <dgm:pt modelId="{330873C1-3ACD-4B93-9184-A2083071FA03}" type="parTrans" cxnId="{E7B1BE4C-E4D8-467C-AD3B-27D99A2AA40A}">
      <dgm:prSet/>
      <dgm:spPr/>
      <dgm:t>
        <a:bodyPr/>
        <a:lstStyle/>
        <a:p>
          <a:endParaRPr lang="pt-BR" sz="1000"/>
        </a:p>
      </dgm:t>
    </dgm:pt>
    <dgm:pt modelId="{E94ED2A9-0246-477A-96D5-6AFC675ED363}" type="sibTrans" cxnId="{E7B1BE4C-E4D8-467C-AD3B-27D99A2AA40A}">
      <dgm:prSet/>
      <dgm:spPr/>
      <dgm:t>
        <a:bodyPr/>
        <a:lstStyle/>
        <a:p>
          <a:endParaRPr lang="pt-BR" sz="1000"/>
        </a:p>
      </dgm:t>
    </dgm:pt>
    <dgm:pt modelId="{880A7C1D-2043-4B27-9996-AA16C50C4B50}">
      <dgm:prSet phldrT="[Texto]" custT="1"/>
      <dgm:spPr/>
      <dgm:t>
        <a:bodyPr/>
        <a:lstStyle/>
        <a:p>
          <a:r>
            <a:rPr lang="pt-BR" sz="1600" b="1" dirty="0">
              <a:latin typeface="+mn-lt"/>
            </a:rPr>
            <a:t>Conselheiro</a:t>
          </a:r>
          <a:br>
            <a:rPr lang="pt-BR" sz="1600" b="1" dirty="0">
              <a:latin typeface="+mn-lt"/>
            </a:rPr>
          </a:br>
          <a:r>
            <a:rPr lang="pt-BR" sz="1600" b="1" dirty="0">
              <a:latin typeface="+mn-lt"/>
            </a:rPr>
            <a:t>9. Encerra Procedimento</a:t>
          </a:r>
        </a:p>
      </dgm:t>
    </dgm:pt>
    <dgm:pt modelId="{69188397-CCF0-493C-A85F-1796AF7DD3CE}" type="parTrans" cxnId="{B10F3D0F-C3A1-4E9D-BE6A-5AE7633C7EC6}">
      <dgm:prSet/>
      <dgm:spPr/>
      <dgm:t>
        <a:bodyPr/>
        <a:lstStyle/>
        <a:p>
          <a:endParaRPr lang="pt-BR" sz="1000"/>
        </a:p>
      </dgm:t>
    </dgm:pt>
    <dgm:pt modelId="{7454C404-37A8-4EDB-A094-01E0C2BA5298}" type="sibTrans" cxnId="{B10F3D0F-C3A1-4E9D-BE6A-5AE7633C7EC6}">
      <dgm:prSet/>
      <dgm:spPr/>
      <dgm:t>
        <a:bodyPr/>
        <a:lstStyle/>
        <a:p>
          <a:endParaRPr lang="pt-BR" sz="1000"/>
        </a:p>
      </dgm:t>
    </dgm:pt>
    <dgm:pt modelId="{6B1D2F22-058E-48DD-9AA3-32F6B5A45A25}" type="pres">
      <dgm:prSet presAssocID="{59944CB4-1D38-4415-B799-F91D81B639CA}" presName="Name0" presStyleCnt="0">
        <dgm:presLayoutVars>
          <dgm:dir/>
          <dgm:resizeHandles/>
        </dgm:presLayoutVars>
      </dgm:prSet>
      <dgm:spPr/>
      <dgm:t>
        <a:bodyPr/>
        <a:lstStyle/>
        <a:p>
          <a:endParaRPr lang="pt-BR"/>
        </a:p>
      </dgm:t>
    </dgm:pt>
    <dgm:pt modelId="{63741C29-4A6B-4AA1-91DC-F5FA225FD4A7}" type="pres">
      <dgm:prSet presAssocID="{E8FD4751-4616-426C-B133-EA3AB552E75C}" presName="compNode" presStyleCnt="0"/>
      <dgm:spPr/>
    </dgm:pt>
    <dgm:pt modelId="{8D4444CD-698E-4556-B0E2-65FAB116AB56}" type="pres">
      <dgm:prSet presAssocID="{E8FD4751-4616-426C-B133-EA3AB552E75C}" presName="dummyConnPt" presStyleCnt="0"/>
      <dgm:spPr/>
    </dgm:pt>
    <dgm:pt modelId="{E346B666-F04D-48C2-879D-BD1B1F7FF040}" type="pres">
      <dgm:prSet presAssocID="{E8FD4751-4616-426C-B133-EA3AB552E75C}" presName="node" presStyleLbl="node1" presStyleIdx="0" presStyleCnt="8" custScaleX="227986" custScaleY="134806">
        <dgm:presLayoutVars>
          <dgm:bulletEnabled val="1"/>
        </dgm:presLayoutVars>
      </dgm:prSet>
      <dgm:spPr/>
      <dgm:t>
        <a:bodyPr/>
        <a:lstStyle/>
        <a:p>
          <a:endParaRPr lang="pt-BR"/>
        </a:p>
      </dgm:t>
    </dgm:pt>
    <dgm:pt modelId="{167D8518-FBDE-47FE-8576-2FBB55BA46F1}" type="pres">
      <dgm:prSet presAssocID="{4602FD77-F546-4F2D-BA49-676D42AA5F7F}" presName="sibTrans" presStyleLbl="bgSibTrans2D1" presStyleIdx="0" presStyleCnt="7"/>
      <dgm:spPr/>
      <dgm:t>
        <a:bodyPr/>
        <a:lstStyle/>
        <a:p>
          <a:endParaRPr lang="pt-BR"/>
        </a:p>
      </dgm:t>
    </dgm:pt>
    <dgm:pt modelId="{EBC01A1A-8730-46C7-AF2F-901378C4ABB2}" type="pres">
      <dgm:prSet presAssocID="{F9755F13-04F4-4DAA-8975-C9A98B4F9BC8}" presName="compNode" presStyleCnt="0"/>
      <dgm:spPr/>
    </dgm:pt>
    <dgm:pt modelId="{5FFE984A-AF48-4775-BA3B-9821DA5C9900}" type="pres">
      <dgm:prSet presAssocID="{F9755F13-04F4-4DAA-8975-C9A98B4F9BC8}" presName="dummyConnPt" presStyleCnt="0"/>
      <dgm:spPr/>
    </dgm:pt>
    <dgm:pt modelId="{B4A3386B-3FB6-472C-9BAA-4110C31CF6F7}" type="pres">
      <dgm:prSet presAssocID="{F9755F13-04F4-4DAA-8975-C9A98B4F9BC8}" presName="node" presStyleLbl="node1" presStyleIdx="1" presStyleCnt="8" custScaleX="223773" custScaleY="123985">
        <dgm:presLayoutVars>
          <dgm:bulletEnabled val="1"/>
        </dgm:presLayoutVars>
      </dgm:prSet>
      <dgm:spPr/>
      <dgm:t>
        <a:bodyPr/>
        <a:lstStyle/>
        <a:p>
          <a:endParaRPr lang="pt-BR"/>
        </a:p>
      </dgm:t>
    </dgm:pt>
    <dgm:pt modelId="{FD0C7CB9-56E0-4007-9385-06C235DA0D56}" type="pres">
      <dgm:prSet presAssocID="{574EF569-F155-4259-8B25-5757FD1C1A9A}" presName="sibTrans" presStyleLbl="bgSibTrans2D1" presStyleIdx="1" presStyleCnt="7"/>
      <dgm:spPr/>
      <dgm:t>
        <a:bodyPr/>
        <a:lstStyle/>
        <a:p>
          <a:endParaRPr lang="pt-BR"/>
        </a:p>
      </dgm:t>
    </dgm:pt>
    <dgm:pt modelId="{4DF62B4C-DDC5-41F9-9A1F-5F9A20B51CE7}" type="pres">
      <dgm:prSet presAssocID="{86ED3BB6-774F-4F7B-8C31-C10B93947F35}" presName="compNode" presStyleCnt="0"/>
      <dgm:spPr/>
    </dgm:pt>
    <dgm:pt modelId="{1B2196A7-F033-461E-8E94-310848930C0C}" type="pres">
      <dgm:prSet presAssocID="{86ED3BB6-774F-4F7B-8C31-C10B93947F35}" presName="dummyConnPt" presStyleCnt="0"/>
      <dgm:spPr/>
    </dgm:pt>
    <dgm:pt modelId="{4E9E6E4E-9C91-4BB2-93A6-06A10B3899DE}" type="pres">
      <dgm:prSet presAssocID="{86ED3BB6-774F-4F7B-8C31-C10B93947F35}" presName="node" presStyleLbl="node1" presStyleIdx="2" presStyleCnt="8" custScaleX="244979" custScaleY="134350">
        <dgm:presLayoutVars>
          <dgm:bulletEnabled val="1"/>
        </dgm:presLayoutVars>
      </dgm:prSet>
      <dgm:spPr/>
      <dgm:t>
        <a:bodyPr/>
        <a:lstStyle/>
        <a:p>
          <a:endParaRPr lang="pt-BR"/>
        </a:p>
      </dgm:t>
    </dgm:pt>
    <dgm:pt modelId="{F2D0F702-7601-475F-9996-844B7B121CE9}" type="pres">
      <dgm:prSet presAssocID="{EDA59D01-E4A4-415F-8045-CBD93AC9597C}" presName="sibTrans" presStyleLbl="bgSibTrans2D1" presStyleIdx="2" presStyleCnt="7"/>
      <dgm:spPr/>
      <dgm:t>
        <a:bodyPr/>
        <a:lstStyle/>
        <a:p>
          <a:endParaRPr lang="pt-BR"/>
        </a:p>
      </dgm:t>
    </dgm:pt>
    <dgm:pt modelId="{46BFBF77-A1C6-4A2D-A000-833365E30DA4}" type="pres">
      <dgm:prSet presAssocID="{30C0C478-57A7-4A8C-ADA2-C8406B39FAC8}" presName="compNode" presStyleCnt="0"/>
      <dgm:spPr/>
    </dgm:pt>
    <dgm:pt modelId="{97E58C7D-2D38-4C10-996D-89CDA70A4641}" type="pres">
      <dgm:prSet presAssocID="{30C0C478-57A7-4A8C-ADA2-C8406B39FAC8}" presName="dummyConnPt" presStyleCnt="0"/>
      <dgm:spPr/>
    </dgm:pt>
    <dgm:pt modelId="{A4270349-28DC-4F12-BFD3-2049BBD455D2}" type="pres">
      <dgm:prSet presAssocID="{30C0C478-57A7-4A8C-ADA2-C8406B39FAC8}" presName="node" presStyleLbl="node1" presStyleIdx="3" presStyleCnt="8" custScaleX="167480" custScaleY="134350">
        <dgm:presLayoutVars>
          <dgm:bulletEnabled val="1"/>
        </dgm:presLayoutVars>
      </dgm:prSet>
      <dgm:spPr/>
      <dgm:t>
        <a:bodyPr/>
        <a:lstStyle/>
        <a:p>
          <a:endParaRPr lang="pt-BR"/>
        </a:p>
      </dgm:t>
    </dgm:pt>
    <dgm:pt modelId="{6FE5EAC3-FA06-4ABC-949B-3A08956CC9C6}" type="pres">
      <dgm:prSet presAssocID="{F7B40AD5-A7A1-42D6-9F98-AD9C79C45F63}" presName="sibTrans" presStyleLbl="bgSibTrans2D1" presStyleIdx="3" presStyleCnt="7"/>
      <dgm:spPr/>
      <dgm:t>
        <a:bodyPr/>
        <a:lstStyle/>
        <a:p>
          <a:endParaRPr lang="pt-BR"/>
        </a:p>
      </dgm:t>
    </dgm:pt>
    <dgm:pt modelId="{C5B318FD-7218-4160-B12A-8EFAB7E5B3C9}" type="pres">
      <dgm:prSet presAssocID="{5CA71717-DD14-4EE4-A081-FBBDDF09AFD7}" presName="compNode" presStyleCnt="0"/>
      <dgm:spPr/>
    </dgm:pt>
    <dgm:pt modelId="{5DAF8283-2D3B-4572-A13B-BA834D5E32B5}" type="pres">
      <dgm:prSet presAssocID="{5CA71717-DD14-4EE4-A081-FBBDDF09AFD7}" presName="dummyConnPt" presStyleCnt="0"/>
      <dgm:spPr/>
    </dgm:pt>
    <dgm:pt modelId="{4D1C81C1-9C6B-4A8A-8A6F-59BC6527B8A0}" type="pres">
      <dgm:prSet presAssocID="{5CA71717-DD14-4EE4-A081-FBBDDF09AFD7}" presName="node" presStyleLbl="node1" presStyleIdx="4" presStyleCnt="8" custScaleX="156936" custScaleY="134350">
        <dgm:presLayoutVars>
          <dgm:bulletEnabled val="1"/>
        </dgm:presLayoutVars>
      </dgm:prSet>
      <dgm:spPr/>
      <dgm:t>
        <a:bodyPr/>
        <a:lstStyle/>
        <a:p>
          <a:endParaRPr lang="pt-BR"/>
        </a:p>
      </dgm:t>
    </dgm:pt>
    <dgm:pt modelId="{73BE5090-2F27-4CDE-8394-AFFEE1725316}" type="pres">
      <dgm:prSet presAssocID="{241EB812-3982-499D-8678-CA30D75EED26}" presName="sibTrans" presStyleLbl="bgSibTrans2D1" presStyleIdx="4" presStyleCnt="7"/>
      <dgm:spPr/>
      <dgm:t>
        <a:bodyPr/>
        <a:lstStyle/>
        <a:p>
          <a:endParaRPr lang="pt-BR"/>
        </a:p>
      </dgm:t>
    </dgm:pt>
    <dgm:pt modelId="{32D9DCEF-6E83-47B7-8C75-26EA776413B6}" type="pres">
      <dgm:prSet presAssocID="{82803809-DEE0-4FE9-A4E3-A4C18E109AAA}" presName="compNode" presStyleCnt="0"/>
      <dgm:spPr/>
    </dgm:pt>
    <dgm:pt modelId="{9F0A67ED-8BAE-4637-BB63-7CE16A8F6651}" type="pres">
      <dgm:prSet presAssocID="{82803809-DEE0-4FE9-A4E3-A4C18E109AAA}" presName="dummyConnPt" presStyleCnt="0"/>
      <dgm:spPr/>
    </dgm:pt>
    <dgm:pt modelId="{D4A31624-78BA-40D0-A53B-C7985581F48A}" type="pres">
      <dgm:prSet presAssocID="{82803809-DEE0-4FE9-A4E3-A4C18E109AAA}" presName="node" presStyleLbl="node1" presStyleIdx="5" presStyleCnt="8" custScaleX="164654" custScaleY="133627">
        <dgm:presLayoutVars>
          <dgm:bulletEnabled val="1"/>
        </dgm:presLayoutVars>
      </dgm:prSet>
      <dgm:spPr/>
      <dgm:t>
        <a:bodyPr/>
        <a:lstStyle/>
        <a:p>
          <a:endParaRPr lang="pt-BR"/>
        </a:p>
      </dgm:t>
    </dgm:pt>
    <dgm:pt modelId="{8399A7AD-CB62-4F99-B0EF-536A1863084D}" type="pres">
      <dgm:prSet presAssocID="{27852CE7-6C03-4611-A4C6-6B97ACBCCF25}" presName="sibTrans" presStyleLbl="bgSibTrans2D1" presStyleIdx="5" presStyleCnt="7"/>
      <dgm:spPr/>
      <dgm:t>
        <a:bodyPr/>
        <a:lstStyle/>
        <a:p>
          <a:endParaRPr lang="pt-BR"/>
        </a:p>
      </dgm:t>
    </dgm:pt>
    <dgm:pt modelId="{109D1314-C74C-4291-965D-7DAFBA55214D}" type="pres">
      <dgm:prSet presAssocID="{838B8D59-1BAC-4A6E-8D00-57B829DC9FB3}" presName="compNode" presStyleCnt="0"/>
      <dgm:spPr/>
    </dgm:pt>
    <dgm:pt modelId="{E288F074-EAB9-418E-9DDC-F25D603F47B6}" type="pres">
      <dgm:prSet presAssocID="{838B8D59-1BAC-4A6E-8D00-57B829DC9FB3}" presName="dummyConnPt" presStyleCnt="0"/>
      <dgm:spPr/>
    </dgm:pt>
    <dgm:pt modelId="{4FAE64B7-56BF-4F84-8273-5263EFBE95AA}" type="pres">
      <dgm:prSet presAssocID="{838B8D59-1BAC-4A6E-8D00-57B829DC9FB3}" presName="node" presStyleLbl="node1" presStyleIdx="6" presStyleCnt="8" custScaleX="166434" custScaleY="134350">
        <dgm:presLayoutVars>
          <dgm:bulletEnabled val="1"/>
        </dgm:presLayoutVars>
      </dgm:prSet>
      <dgm:spPr/>
      <dgm:t>
        <a:bodyPr/>
        <a:lstStyle/>
        <a:p>
          <a:endParaRPr lang="pt-BR"/>
        </a:p>
      </dgm:t>
    </dgm:pt>
    <dgm:pt modelId="{A28F74E7-0061-4EBD-B83B-4AB9D4610D86}" type="pres">
      <dgm:prSet presAssocID="{E94ED2A9-0246-477A-96D5-6AFC675ED363}" presName="sibTrans" presStyleLbl="bgSibTrans2D1" presStyleIdx="6" presStyleCnt="7"/>
      <dgm:spPr/>
      <dgm:t>
        <a:bodyPr/>
        <a:lstStyle/>
        <a:p>
          <a:endParaRPr lang="pt-BR"/>
        </a:p>
      </dgm:t>
    </dgm:pt>
    <dgm:pt modelId="{C925CAEA-132E-4D1C-AFB7-B6D34A865A9A}" type="pres">
      <dgm:prSet presAssocID="{880A7C1D-2043-4B27-9996-AA16C50C4B50}" presName="compNode" presStyleCnt="0"/>
      <dgm:spPr/>
    </dgm:pt>
    <dgm:pt modelId="{E9CB50C4-7B6F-447B-9384-CE8AA7D20094}" type="pres">
      <dgm:prSet presAssocID="{880A7C1D-2043-4B27-9996-AA16C50C4B50}" presName="dummyConnPt" presStyleCnt="0"/>
      <dgm:spPr/>
    </dgm:pt>
    <dgm:pt modelId="{5D79B37C-DA17-4CA8-B27B-9223D4CADE1E}" type="pres">
      <dgm:prSet presAssocID="{880A7C1D-2043-4B27-9996-AA16C50C4B50}" presName="node" presStyleLbl="node1" presStyleIdx="7" presStyleCnt="8" custScaleX="161352" custScaleY="114393">
        <dgm:presLayoutVars>
          <dgm:bulletEnabled val="1"/>
        </dgm:presLayoutVars>
      </dgm:prSet>
      <dgm:spPr/>
      <dgm:t>
        <a:bodyPr/>
        <a:lstStyle/>
        <a:p>
          <a:endParaRPr lang="pt-BR"/>
        </a:p>
      </dgm:t>
    </dgm:pt>
  </dgm:ptLst>
  <dgm:cxnLst>
    <dgm:cxn modelId="{784CB197-5A04-48C3-9DC6-BF2F737C967D}" type="presOf" srcId="{E8FD4751-4616-426C-B133-EA3AB552E75C}" destId="{E346B666-F04D-48C2-879D-BD1B1F7FF040}" srcOrd="0" destOrd="0" presId="urn:microsoft.com/office/officeart/2005/8/layout/bProcess4"/>
    <dgm:cxn modelId="{A27F5C2D-FB5A-4929-A111-121EA10416A5}" type="presOf" srcId="{30C0C478-57A7-4A8C-ADA2-C8406B39FAC8}" destId="{A4270349-28DC-4F12-BFD3-2049BBD455D2}" srcOrd="0" destOrd="0" presId="urn:microsoft.com/office/officeart/2005/8/layout/bProcess4"/>
    <dgm:cxn modelId="{8A8CEAE5-E035-4BE8-BBF6-F62A0682D7DC}" srcId="{59944CB4-1D38-4415-B799-F91D81B639CA}" destId="{E8FD4751-4616-426C-B133-EA3AB552E75C}" srcOrd="0" destOrd="0" parTransId="{348FA7C0-0EF5-4C67-A2D2-E918016ADCEA}" sibTransId="{4602FD77-F546-4F2D-BA49-676D42AA5F7F}"/>
    <dgm:cxn modelId="{0E86223A-6600-433B-BD7C-10FA4620496A}" srcId="{59944CB4-1D38-4415-B799-F91D81B639CA}" destId="{F9755F13-04F4-4DAA-8975-C9A98B4F9BC8}" srcOrd="1" destOrd="0" parTransId="{DB04A53A-72C0-43B3-A538-B51389414DF6}" sibTransId="{574EF569-F155-4259-8B25-5757FD1C1A9A}"/>
    <dgm:cxn modelId="{C555FC2F-8B68-4D26-A9AE-562AF30E7834}" type="presOf" srcId="{EDA59D01-E4A4-415F-8045-CBD93AC9597C}" destId="{F2D0F702-7601-475F-9996-844B7B121CE9}" srcOrd="0" destOrd="0" presId="urn:microsoft.com/office/officeart/2005/8/layout/bProcess4"/>
    <dgm:cxn modelId="{34BFD6F2-657E-4C8B-A041-DD839E7B4DB2}" type="presOf" srcId="{574EF569-F155-4259-8B25-5757FD1C1A9A}" destId="{FD0C7CB9-56E0-4007-9385-06C235DA0D56}" srcOrd="0" destOrd="0" presId="urn:microsoft.com/office/officeart/2005/8/layout/bProcess4"/>
    <dgm:cxn modelId="{2383F908-FBB4-4431-A1F8-B2A88A3DBAF1}" type="presOf" srcId="{F7B40AD5-A7A1-42D6-9F98-AD9C79C45F63}" destId="{6FE5EAC3-FA06-4ABC-949B-3A08956CC9C6}" srcOrd="0" destOrd="0" presId="urn:microsoft.com/office/officeart/2005/8/layout/bProcess4"/>
    <dgm:cxn modelId="{682F3158-EF93-408A-9928-9A9F183DC9FC}" srcId="{59944CB4-1D38-4415-B799-F91D81B639CA}" destId="{82803809-DEE0-4FE9-A4E3-A4C18E109AAA}" srcOrd="5" destOrd="0" parTransId="{FC1528C7-BD28-49BC-AE01-8185D8AB985A}" sibTransId="{27852CE7-6C03-4611-A4C6-6B97ACBCCF25}"/>
    <dgm:cxn modelId="{4E4A7B6E-A134-4A16-B11B-788D522740A6}" srcId="{59944CB4-1D38-4415-B799-F91D81B639CA}" destId="{5CA71717-DD14-4EE4-A081-FBBDDF09AFD7}" srcOrd="4" destOrd="0" parTransId="{65F82EA6-FB5E-48AE-93C0-206546E044AF}" sibTransId="{241EB812-3982-499D-8678-CA30D75EED26}"/>
    <dgm:cxn modelId="{47225B7B-3196-416E-9E05-1526DC3A152B}" type="presOf" srcId="{241EB812-3982-499D-8678-CA30D75EED26}" destId="{73BE5090-2F27-4CDE-8394-AFFEE1725316}" srcOrd="0" destOrd="0" presId="urn:microsoft.com/office/officeart/2005/8/layout/bProcess4"/>
    <dgm:cxn modelId="{B10F3D0F-C3A1-4E9D-BE6A-5AE7633C7EC6}" srcId="{59944CB4-1D38-4415-B799-F91D81B639CA}" destId="{880A7C1D-2043-4B27-9996-AA16C50C4B50}" srcOrd="7" destOrd="0" parTransId="{69188397-CCF0-493C-A85F-1796AF7DD3CE}" sibTransId="{7454C404-37A8-4EDB-A094-01E0C2BA5298}"/>
    <dgm:cxn modelId="{E1014329-2ACE-4601-8963-1A40FB4853D1}" type="presOf" srcId="{82803809-DEE0-4FE9-A4E3-A4C18E109AAA}" destId="{D4A31624-78BA-40D0-A53B-C7985581F48A}" srcOrd="0" destOrd="0" presId="urn:microsoft.com/office/officeart/2005/8/layout/bProcess4"/>
    <dgm:cxn modelId="{D3B8C80F-F156-47EA-92C9-0C86227E7938}" type="presOf" srcId="{880A7C1D-2043-4B27-9996-AA16C50C4B50}" destId="{5D79B37C-DA17-4CA8-B27B-9223D4CADE1E}" srcOrd="0" destOrd="0" presId="urn:microsoft.com/office/officeart/2005/8/layout/bProcess4"/>
    <dgm:cxn modelId="{6BCC21EB-997B-4FE5-AC9B-9116BAFBE792}" type="presOf" srcId="{F9755F13-04F4-4DAA-8975-C9A98B4F9BC8}" destId="{B4A3386B-3FB6-472C-9BAA-4110C31CF6F7}" srcOrd="0" destOrd="0" presId="urn:microsoft.com/office/officeart/2005/8/layout/bProcess4"/>
    <dgm:cxn modelId="{E7B1BE4C-E4D8-467C-AD3B-27D99A2AA40A}" srcId="{59944CB4-1D38-4415-B799-F91D81B639CA}" destId="{838B8D59-1BAC-4A6E-8D00-57B829DC9FB3}" srcOrd="6" destOrd="0" parTransId="{330873C1-3ACD-4B93-9184-A2083071FA03}" sibTransId="{E94ED2A9-0246-477A-96D5-6AFC675ED363}"/>
    <dgm:cxn modelId="{BA93C3DE-6D7E-4EC3-B081-A8E7E569ECCB}" type="presOf" srcId="{4602FD77-F546-4F2D-BA49-676D42AA5F7F}" destId="{167D8518-FBDE-47FE-8576-2FBB55BA46F1}" srcOrd="0" destOrd="0" presId="urn:microsoft.com/office/officeart/2005/8/layout/bProcess4"/>
    <dgm:cxn modelId="{80FCE31B-F2A7-4DF2-B731-C53F47CFDD83}" type="presOf" srcId="{27852CE7-6C03-4611-A4C6-6B97ACBCCF25}" destId="{8399A7AD-CB62-4F99-B0EF-536A1863084D}" srcOrd="0" destOrd="0" presId="urn:microsoft.com/office/officeart/2005/8/layout/bProcess4"/>
    <dgm:cxn modelId="{1C572A7E-A1A6-4FFA-A62A-7177FA995F1A}" srcId="{59944CB4-1D38-4415-B799-F91D81B639CA}" destId="{86ED3BB6-774F-4F7B-8C31-C10B93947F35}" srcOrd="2" destOrd="0" parTransId="{52AE7CAA-B3EE-4338-999A-B60C68ED8424}" sibTransId="{EDA59D01-E4A4-415F-8045-CBD93AC9597C}"/>
    <dgm:cxn modelId="{731DFBE8-6748-4134-A6EF-A5C44914BC91}" type="presOf" srcId="{E94ED2A9-0246-477A-96D5-6AFC675ED363}" destId="{A28F74E7-0061-4EBD-B83B-4AB9D4610D86}" srcOrd="0" destOrd="0" presId="urn:microsoft.com/office/officeart/2005/8/layout/bProcess4"/>
    <dgm:cxn modelId="{38B9687E-77E4-4E86-9988-A737F773AB11}" type="presOf" srcId="{59944CB4-1D38-4415-B799-F91D81B639CA}" destId="{6B1D2F22-058E-48DD-9AA3-32F6B5A45A25}" srcOrd="0" destOrd="0" presId="urn:microsoft.com/office/officeart/2005/8/layout/bProcess4"/>
    <dgm:cxn modelId="{A2392C91-065E-4BA0-A971-349B609FE39D}" srcId="{59944CB4-1D38-4415-B799-F91D81B639CA}" destId="{30C0C478-57A7-4A8C-ADA2-C8406B39FAC8}" srcOrd="3" destOrd="0" parTransId="{AD13934D-F201-40F9-9DC0-72145AF4C86C}" sibTransId="{F7B40AD5-A7A1-42D6-9F98-AD9C79C45F63}"/>
    <dgm:cxn modelId="{B957CBD2-D19A-4B0A-9925-16FA72EE445C}" type="presOf" srcId="{86ED3BB6-774F-4F7B-8C31-C10B93947F35}" destId="{4E9E6E4E-9C91-4BB2-93A6-06A10B3899DE}" srcOrd="0" destOrd="0" presId="urn:microsoft.com/office/officeart/2005/8/layout/bProcess4"/>
    <dgm:cxn modelId="{74B5DC1A-8ECE-47CE-AF0B-3A25AC2300FB}" type="presOf" srcId="{5CA71717-DD14-4EE4-A081-FBBDDF09AFD7}" destId="{4D1C81C1-9C6B-4A8A-8A6F-59BC6527B8A0}" srcOrd="0" destOrd="0" presId="urn:microsoft.com/office/officeart/2005/8/layout/bProcess4"/>
    <dgm:cxn modelId="{D4D1FA59-3937-4661-A9E0-65C235BF1FB5}" type="presOf" srcId="{838B8D59-1BAC-4A6E-8D00-57B829DC9FB3}" destId="{4FAE64B7-56BF-4F84-8273-5263EFBE95AA}" srcOrd="0" destOrd="0" presId="urn:microsoft.com/office/officeart/2005/8/layout/bProcess4"/>
    <dgm:cxn modelId="{25F52FEA-B2F5-4733-AD4B-EE95314BE3C0}" type="presParOf" srcId="{6B1D2F22-058E-48DD-9AA3-32F6B5A45A25}" destId="{63741C29-4A6B-4AA1-91DC-F5FA225FD4A7}" srcOrd="0" destOrd="0" presId="urn:microsoft.com/office/officeart/2005/8/layout/bProcess4"/>
    <dgm:cxn modelId="{A82BF97B-5773-4F43-B2FD-76829EF341B5}" type="presParOf" srcId="{63741C29-4A6B-4AA1-91DC-F5FA225FD4A7}" destId="{8D4444CD-698E-4556-B0E2-65FAB116AB56}" srcOrd="0" destOrd="0" presId="urn:microsoft.com/office/officeart/2005/8/layout/bProcess4"/>
    <dgm:cxn modelId="{D21249CB-DA00-4B8D-8E2A-54FAAAF9E460}" type="presParOf" srcId="{63741C29-4A6B-4AA1-91DC-F5FA225FD4A7}" destId="{E346B666-F04D-48C2-879D-BD1B1F7FF040}" srcOrd="1" destOrd="0" presId="urn:microsoft.com/office/officeart/2005/8/layout/bProcess4"/>
    <dgm:cxn modelId="{D85ADF6E-6990-4C30-AAB4-BEA41731D893}" type="presParOf" srcId="{6B1D2F22-058E-48DD-9AA3-32F6B5A45A25}" destId="{167D8518-FBDE-47FE-8576-2FBB55BA46F1}" srcOrd="1" destOrd="0" presId="urn:microsoft.com/office/officeart/2005/8/layout/bProcess4"/>
    <dgm:cxn modelId="{FD925F63-209A-40AE-862B-7DFF87245AEF}" type="presParOf" srcId="{6B1D2F22-058E-48DD-9AA3-32F6B5A45A25}" destId="{EBC01A1A-8730-46C7-AF2F-901378C4ABB2}" srcOrd="2" destOrd="0" presId="urn:microsoft.com/office/officeart/2005/8/layout/bProcess4"/>
    <dgm:cxn modelId="{95864D91-47DA-4F92-99C1-02FCB4830182}" type="presParOf" srcId="{EBC01A1A-8730-46C7-AF2F-901378C4ABB2}" destId="{5FFE984A-AF48-4775-BA3B-9821DA5C9900}" srcOrd="0" destOrd="0" presId="urn:microsoft.com/office/officeart/2005/8/layout/bProcess4"/>
    <dgm:cxn modelId="{54164EF7-66C2-400B-A415-9E6E4C3E8086}" type="presParOf" srcId="{EBC01A1A-8730-46C7-AF2F-901378C4ABB2}" destId="{B4A3386B-3FB6-472C-9BAA-4110C31CF6F7}" srcOrd="1" destOrd="0" presId="urn:microsoft.com/office/officeart/2005/8/layout/bProcess4"/>
    <dgm:cxn modelId="{5C8BC451-7E62-440B-B77D-A1C644990EE5}" type="presParOf" srcId="{6B1D2F22-058E-48DD-9AA3-32F6B5A45A25}" destId="{FD0C7CB9-56E0-4007-9385-06C235DA0D56}" srcOrd="3" destOrd="0" presId="urn:microsoft.com/office/officeart/2005/8/layout/bProcess4"/>
    <dgm:cxn modelId="{15DA9AAE-9D69-42F9-B1BE-457165692C5D}" type="presParOf" srcId="{6B1D2F22-058E-48DD-9AA3-32F6B5A45A25}" destId="{4DF62B4C-DDC5-41F9-9A1F-5F9A20B51CE7}" srcOrd="4" destOrd="0" presId="urn:microsoft.com/office/officeart/2005/8/layout/bProcess4"/>
    <dgm:cxn modelId="{8F12CE9E-5561-46A2-A956-D9D380184551}" type="presParOf" srcId="{4DF62B4C-DDC5-41F9-9A1F-5F9A20B51CE7}" destId="{1B2196A7-F033-461E-8E94-310848930C0C}" srcOrd="0" destOrd="0" presId="urn:microsoft.com/office/officeart/2005/8/layout/bProcess4"/>
    <dgm:cxn modelId="{1D7C670A-7207-4797-841C-575192A28343}" type="presParOf" srcId="{4DF62B4C-DDC5-41F9-9A1F-5F9A20B51CE7}" destId="{4E9E6E4E-9C91-4BB2-93A6-06A10B3899DE}" srcOrd="1" destOrd="0" presId="urn:microsoft.com/office/officeart/2005/8/layout/bProcess4"/>
    <dgm:cxn modelId="{AC30DD2C-4AB1-4B6B-B3C3-E6F5E24A0C1A}" type="presParOf" srcId="{6B1D2F22-058E-48DD-9AA3-32F6B5A45A25}" destId="{F2D0F702-7601-475F-9996-844B7B121CE9}" srcOrd="5" destOrd="0" presId="urn:microsoft.com/office/officeart/2005/8/layout/bProcess4"/>
    <dgm:cxn modelId="{52518ADD-360E-4D61-A172-6AC7A72EECC0}" type="presParOf" srcId="{6B1D2F22-058E-48DD-9AA3-32F6B5A45A25}" destId="{46BFBF77-A1C6-4A2D-A000-833365E30DA4}" srcOrd="6" destOrd="0" presId="urn:microsoft.com/office/officeart/2005/8/layout/bProcess4"/>
    <dgm:cxn modelId="{49EC17DE-15B6-420F-BBF1-8BA0E539CEA5}" type="presParOf" srcId="{46BFBF77-A1C6-4A2D-A000-833365E30DA4}" destId="{97E58C7D-2D38-4C10-996D-89CDA70A4641}" srcOrd="0" destOrd="0" presId="urn:microsoft.com/office/officeart/2005/8/layout/bProcess4"/>
    <dgm:cxn modelId="{EF023AFB-2265-41C3-9E9F-2493094D57DD}" type="presParOf" srcId="{46BFBF77-A1C6-4A2D-A000-833365E30DA4}" destId="{A4270349-28DC-4F12-BFD3-2049BBD455D2}" srcOrd="1" destOrd="0" presId="urn:microsoft.com/office/officeart/2005/8/layout/bProcess4"/>
    <dgm:cxn modelId="{5BF3354B-59EC-4235-9325-77590B5EAECC}" type="presParOf" srcId="{6B1D2F22-058E-48DD-9AA3-32F6B5A45A25}" destId="{6FE5EAC3-FA06-4ABC-949B-3A08956CC9C6}" srcOrd="7" destOrd="0" presId="urn:microsoft.com/office/officeart/2005/8/layout/bProcess4"/>
    <dgm:cxn modelId="{59733422-7936-4645-A7E2-65EB86DB916E}" type="presParOf" srcId="{6B1D2F22-058E-48DD-9AA3-32F6B5A45A25}" destId="{C5B318FD-7218-4160-B12A-8EFAB7E5B3C9}" srcOrd="8" destOrd="0" presId="urn:microsoft.com/office/officeart/2005/8/layout/bProcess4"/>
    <dgm:cxn modelId="{B834A29D-AD47-4352-AC6D-E2869C7565B2}" type="presParOf" srcId="{C5B318FD-7218-4160-B12A-8EFAB7E5B3C9}" destId="{5DAF8283-2D3B-4572-A13B-BA834D5E32B5}" srcOrd="0" destOrd="0" presId="urn:microsoft.com/office/officeart/2005/8/layout/bProcess4"/>
    <dgm:cxn modelId="{0F7AC124-4121-42E2-9E57-1CE54063E388}" type="presParOf" srcId="{C5B318FD-7218-4160-B12A-8EFAB7E5B3C9}" destId="{4D1C81C1-9C6B-4A8A-8A6F-59BC6527B8A0}" srcOrd="1" destOrd="0" presId="urn:microsoft.com/office/officeart/2005/8/layout/bProcess4"/>
    <dgm:cxn modelId="{7B70EE82-2DE8-4236-AC7F-ABD3657FFFFD}" type="presParOf" srcId="{6B1D2F22-058E-48DD-9AA3-32F6B5A45A25}" destId="{73BE5090-2F27-4CDE-8394-AFFEE1725316}" srcOrd="9" destOrd="0" presId="urn:microsoft.com/office/officeart/2005/8/layout/bProcess4"/>
    <dgm:cxn modelId="{35C939DC-629A-4CAA-938C-728135CCC7ED}" type="presParOf" srcId="{6B1D2F22-058E-48DD-9AA3-32F6B5A45A25}" destId="{32D9DCEF-6E83-47B7-8C75-26EA776413B6}" srcOrd="10" destOrd="0" presId="urn:microsoft.com/office/officeart/2005/8/layout/bProcess4"/>
    <dgm:cxn modelId="{60A4F17A-7808-4623-AB9D-4E49B74E0A55}" type="presParOf" srcId="{32D9DCEF-6E83-47B7-8C75-26EA776413B6}" destId="{9F0A67ED-8BAE-4637-BB63-7CE16A8F6651}" srcOrd="0" destOrd="0" presId="urn:microsoft.com/office/officeart/2005/8/layout/bProcess4"/>
    <dgm:cxn modelId="{2563B0FB-157D-4C4F-B33C-5139EA473B72}" type="presParOf" srcId="{32D9DCEF-6E83-47B7-8C75-26EA776413B6}" destId="{D4A31624-78BA-40D0-A53B-C7985581F48A}" srcOrd="1" destOrd="0" presId="urn:microsoft.com/office/officeart/2005/8/layout/bProcess4"/>
    <dgm:cxn modelId="{57A7513A-85E0-4D4C-BFA3-72E4AC943AB7}" type="presParOf" srcId="{6B1D2F22-058E-48DD-9AA3-32F6B5A45A25}" destId="{8399A7AD-CB62-4F99-B0EF-536A1863084D}" srcOrd="11" destOrd="0" presId="urn:microsoft.com/office/officeart/2005/8/layout/bProcess4"/>
    <dgm:cxn modelId="{C331C151-9996-4615-ABBC-A0C1D1BAA6A6}" type="presParOf" srcId="{6B1D2F22-058E-48DD-9AA3-32F6B5A45A25}" destId="{109D1314-C74C-4291-965D-7DAFBA55214D}" srcOrd="12" destOrd="0" presId="urn:microsoft.com/office/officeart/2005/8/layout/bProcess4"/>
    <dgm:cxn modelId="{F703BA7D-F66B-48D9-9022-22BBF6FC4DB2}" type="presParOf" srcId="{109D1314-C74C-4291-965D-7DAFBA55214D}" destId="{E288F074-EAB9-418E-9DDC-F25D603F47B6}" srcOrd="0" destOrd="0" presId="urn:microsoft.com/office/officeart/2005/8/layout/bProcess4"/>
    <dgm:cxn modelId="{D26BD802-4C50-4F31-8759-E85A4E548446}" type="presParOf" srcId="{109D1314-C74C-4291-965D-7DAFBA55214D}" destId="{4FAE64B7-56BF-4F84-8273-5263EFBE95AA}" srcOrd="1" destOrd="0" presId="urn:microsoft.com/office/officeart/2005/8/layout/bProcess4"/>
    <dgm:cxn modelId="{D303D6A8-5684-448D-9B69-48F76729FA9E}" type="presParOf" srcId="{6B1D2F22-058E-48DD-9AA3-32F6B5A45A25}" destId="{A28F74E7-0061-4EBD-B83B-4AB9D4610D86}" srcOrd="13" destOrd="0" presId="urn:microsoft.com/office/officeart/2005/8/layout/bProcess4"/>
    <dgm:cxn modelId="{D803D519-D4D9-4678-AB4B-19680EC3AECC}" type="presParOf" srcId="{6B1D2F22-058E-48DD-9AA3-32F6B5A45A25}" destId="{C925CAEA-132E-4D1C-AFB7-B6D34A865A9A}" srcOrd="14" destOrd="0" presId="urn:microsoft.com/office/officeart/2005/8/layout/bProcess4"/>
    <dgm:cxn modelId="{D7263B23-5AEE-4F6E-8F1C-4722C2556D39}" type="presParOf" srcId="{C925CAEA-132E-4D1C-AFB7-B6D34A865A9A}" destId="{E9CB50C4-7B6F-447B-9384-CE8AA7D20094}" srcOrd="0" destOrd="0" presId="urn:microsoft.com/office/officeart/2005/8/layout/bProcess4"/>
    <dgm:cxn modelId="{9FD01298-CFEC-4B16-A5DA-B46D4407FC09}" type="presParOf" srcId="{C925CAEA-132E-4D1C-AFB7-B6D34A865A9A}" destId="{5D79B37C-DA17-4CA8-B27B-9223D4CADE1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6D339F-BA60-4E57-A5D2-F542DC0BEF80}"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pt-BR"/>
        </a:p>
      </dgm:t>
    </dgm:pt>
    <dgm:pt modelId="{58D83EEB-9930-44B1-ADD5-833E728B415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b="1" dirty="0">
              <a:effectLst>
                <a:outerShdw blurRad="38100" dist="38100" dir="2700000" algn="tl">
                  <a:srgbClr val="000000">
                    <a:alpha val="43137"/>
                  </a:srgbClr>
                </a:outerShdw>
              </a:effectLst>
            </a:rPr>
            <a:t>PROCEDIMENTO</a:t>
          </a:r>
        </a:p>
      </dgm:t>
    </dgm:pt>
    <dgm:pt modelId="{B80FA310-F876-4302-8180-E84314659774}" type="parTrans" cxnId="{BEF6874D-2D84-4B2B-A82B-CEB7F98751CB}">
      <dgm:prSet/>
      <dgm:spPr/>
      <dgm:t>
        <a:bodyPr/>
        <a:lstStyle/>
        <a:p>
          <a:endParaRPr lang="pt-BR"/>
        </a:p>
      </dgm:t>
    </dgm:pt>
    <dgm:pt modelId="{E6BF1857-F276-4650-8628-77B68FA32F94}" type="sibTrans" cxnId="{BEF6874D-2D84-4B2B-A82B-CEB7F98751CB}">
      <dgm:prSet/>
      <dgm:spPr/>
      <dgm:t>
        <a:bodyPr/>
        <a:lstStyle/>
        <a:p>
          <a:endParaRPr lang="pt-BR"/>
        </a:p>
      </dgm:t>
    </dgm:pt>
    <dgm:pt modelId="{F054BA21-DE1F-44AB-A9B2-F4DBBA11C313}">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b="1" dirty="0">
              <a:effectLst>
                <a:outerShdw blurRad="38100" dist="38100" dir="2700000" algn="tl">
                  <a:srgbClr val="000000">
                    <a:alpha val="43137"/>
                  </a:srgbClr>
                </a:outerShdw>
              </a:effectLst>
            </a:rPr>
            <a:t>Comunicado de Violação</a:t>
          </a:r>
        </a:p>
      </dgm:t>
    </dgm:pt>
    <dgm:pt modelId="{26A97CAA-B83A-4EB1-8A8E-C6A8609E52C6}" type="parTrans" cxnId="{E31F739B-F4E3-457F-876F-062854FE62F5}">
      <dgm:prSet/>
      <dgm:spPr/>
      <dgm:t>
        <a:bodyPr/>
        <a:lstStyle/>
        <a:p>
          <a:endParaRPr lang="pt-BR"/>
        </a:p>
      </dgm:t>
    </dgm:pt>
    <dgm:pt modelId="{780F3703-EE4A-473F-A062-5DCE3B939775}" type="sibTrans" cxnId="{E31F739B-F4E3-457F-876F-062854FE62F5}">
      <dgm:prSet/>
      <dgm:spPr/>
      <dgm:t>
        <a:bodyPr/>
        <a:lstStyle/>
        <a:p>
          <a:endParaRPr lang="pt-BR"/>
        </a:p>
      </dgm:t>
    </dgm:pt>
    <dgm:pt modelId="{483E852A-7F00-4441-B65C-0AF339010477}">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b="1" dirty="0">
              <a:effectLst>
                <a:outerShdw blurRad="38100" dist="38100" dir="2700000" algn="tl">
                  <a:srgbClr val="000000">
                    <a:alpha val="43137"/>
                  </a:srgbClr>
                </a:outerShdw>
              </a:effectLst>
            </a:rPr>
            <a:t>Procedimento</a:t>
          </a:r>
        </a:p>
      </dgm:t>
    </dgm:pt>
    <dgm:pt modelId="{110676AD-5F38-4E90-AED0-796D49240A12}" type="parTrans" cxnId="{76B79F08-54EC-49C7-93AD-CEC952B1ADC5}">
      <dgm:prSet/>
      <dgm:spPr/>
      <dgm:t>
        <a:bodyPr/>
        <a:lstStyle/>
        <a:p>
          <a:endParaRPr lang="pt-BR"/>
        </a:p>
      </dgm:t>
    </dgm:pt>
    <dgm:pt modelId="{073FD4AB-491C-481E-8685-DE696AF69C29}" type="sibTrans" cxnId="{76B79F08-54EC-49C7-93AD-CEC952B1ADC5}">
      <dgm:prSet/>
      <dgm:spPr/>
      <dgm:t>
        <a:bodyPr/>
        <a:lstStyle/>
        <a:p>
          <a:endParaRPr lang="pt-BR"/>
        </a:p>
      </dgm:t>
    </dgm:pt>
    <dgm:pt modelId="{9CAD8FE3-EBC6-4E70-B2A2-82FADF8162AC}" type="pres">
      <dgm:prSet presAssocID="{066D339F-BA60-4E57-A5D2-F542DC0BEF80}" presName="Name0" presStyleCnt="0">
        <dgm:presLayoutVars>
          <dgm:chMax val="1"/>
          <dgm:chPref val="1"/>
          <dgm:dir/>
          <dgm:animOne val="branch"/>
          <dgm:animLvl val="lvl"/>
        </dgm:presLayoutVars>
      </dgm:prSet>
      <dgm:spPr/>
      <dgm:t>
        <a:bodyPr/>
        <a:lstStyle/>
        <a:p>
          <a:endParaRPr lang="pt-BR"/>
        </a:p>
      </dgm:t>
    </dgm:pt>
    <dgm:pt modelId="{2F40570C-B11F-4167-AAEE-B5E52EB74AD7}" type="pres">
      <dgm:prSet presAssocID="{58D83EEB-9930-44B1-ADD5-833E728B4156}" presName="singleCycle" presStyleCnt="0"/>
      <dgm:spPr/>
    </dgm:pt>
    <dgm:pt modelId="{F8789091-08BC-4717-A143-97A121312D77}" type="pres">
      <dgm:prSet presAssocID="{58D83EEB-9930-44B1-ADD5-833E728B4156}" presName="singleCenter" presStyleLbl="node1" presStyleIdx="0" presStyleCnt="3">
        <dgm:presLayoutVars>
          <dgm:chMax val="7"/>
          <dgm:chPref val="7"/>
        </dgm:presLayoutVars>
      </dgm:prSet>
      <dgm:spPr/>
      <dgm:t>
        <a:bodyPr/>
        <a:lstStyle/>
        <a:p>
          <a:endParaRPr lang="pt-BR"/>
        </a:p>
      </dgm:t>
    </dgm:pt>
    <dgm:pt modelId="{5F5EFC7B-9338-45F2-9F4D-D563FB6C8D7A}" type="pres">
      <dgm:prSet presAssocID="{26A97CAA-B83A-4EB1-8A8E-C6A8609E52C6}" presName="Name56" presStyleLbl="parChTrans1D2" presStyleIdx="0" presStyleCnt="2"/>
      <dgm:spPr/>
      <dgm:t>
        <a:bodyPr/>
        <a:lstStyle/>
        <a:p>
          <a:endParaRPr lang="pt-BR"/>
        </a:p>
      </dgm:t>
    </dgm:pt>
    <dgm:pt modelId="{5588C3DF-FAF2-4205-AA42-7E533DFB0E84}" type="pres">
      <dgm:prSet presAssocID="{F054BA21-DE1F-44AB-A9B2-F4DBBA11C313}" presName="text0" presStyleLbl="node1" presStyleIdx="1" presStyleCnt="3" custScaleX="380441">
        <dgm:presLayoutVars>
          <dgm:bulletEnabled val="1"/>
        </dgm:presLayoutVars>
      </dgm:prSet>
      <dgm:spPr/>
      <dgm:t>
        <a:bodyPr/>
        <a:lstStyle/>
        <a:p>
          <a:endParaRPr lang="pt-BR"/>
        </a:p>
      </dgm:t>
    </dgm:pt>
    <dgm:pt modelId="{F4549EF5-B467-4827-9D32-4B7FF62CCB3B}" type="pres">
      <dgm:prSet presAssocID="{110676AD-5F38-4E90-AED0-796D49240A12}" presName="Name56" presStyleLbl="parChTrans1D2" presStyleIdx="1" presStyleCnt="2"/>
      <dgm:spPr/>
      <dgm:t>
        <a:bodyPr/>
        <a:lstStyle/>
        <a:p>
          <a:endParaRPr lang="pt-BR"/>
        </a:p>
      </dgm:t>
    </dgm:pt>
    <dgm:pt modelId="{FCB43A5D-DF2C-4D58-BDD8-92B08EEE3A64}" type="pres">
      <dgm:prSet presAssocID="{483E852A-7F00-4441-B65C-0AF339010477}" presName="text0" presStyleLbl="node1" presStyleIdx="2" presStyleCnt="3" custScaleX="304933">
        <dgm:presLayoutVars>
          <dgm:bulletEnabled val="1"/>
        </dgm:presLayoutVars>
      </dgm:prSet>
      <dgm:spPr/>
      <dgm:t>
        <a:bodyPr/>
        <a:lstStyle/>
        <a:p>
          <a:endParaRPr lang="pt-BR"/>
        </a:p>
      </dgm:t>
    </dgm:pt>
  </dgm:ptLst>
  <dgm:cxnLst>
    <dgm:cxn modelId="{35403964-DBDB-4820-BC3F-40666FAA401A}" type="presOf" srcId="{110676AD-5F38-4E90-AED0-796D49240A12}" destId="{F4549EF5-B467-4827-9D32-4B7FF62CCB3B}" srcOrd="0" destOrd="0" presId="urn:microsoft.com/office/officeart/2008/layout/RadialCluster"/>
    <dgm:cxn modelId="{76B79F08-54EC-49C7-93AD-CEC952B1ADC5}" srcId="{58D83EEB-9930-44B1-ADD5-833E728B4156}" destId="{483E852A-7F00-4441-B65C-0AF339010477}" srcOrd="1" destOrd="0" parTransId="{110676AD-5F38-4E90-AED0-796D49240A12}" sibTransId="{073FD4AB-491C-481E-8685-DE696AF69C29}"/>
    <dgm:cxn modelId="{BEF6874D-2D84-4B2B-A82B-CEB7F98751CB}" srcId="{066D339F-BA60-4E57-A5D2-F542DC0BEF80}" destId="{58D83EEB-9930-44B1-ADD5-833E728B4156}" srcOrd="0" destOrd="0" parTransId="{B80FA310-F876-4302-8180-E84314659774}" sibTransId="{E6BF1857-F276-4650-8628-77B68FA32F94}"/>
    <dgm:cxn modelId="{9DD9F714-AA26-4016-9ED2-6AE466D7BAAF}" type="presOf" srcId="{26A97CAA-B83A-4EB1-8A8E-C6A8609E52C6}" destId="{5F5EFC7B-9338-45F2-9F4D-D563FB6C8D7A}" srcOrd="0" destOrd="0" presId="urn:microsoft.com/office/officeart/2008/layout/RadialCluster"/>
    <dgm:cxn modelId="{E31F739B-F4E3-457F-876F-062854FE62F5}" srcId="{58D83EEB-9930-44B1-ADD5-833E728B4156}" destId="{F054BA21-DE1F-44AB-A9B2-F4DBBA11C313}" srcOrd="0" destOrd="0" parTransId="{26A97CAA-B83A-4EB1-8A8E-C6A8609E52C6}" sibTransId="{780F3703-EE4A-473F-A062-5DCE3B939775}"/>
    <dgm:cxn modelId="{6C7D5470-DF9F-4CAF-93B9-A3FE18C99571}" type="presOf" srcId="{483E852A-7F00-4441-B65C-0AF339010477}" destId="{FCB43A5D-DF2C-4D58-BDD8-92B08EEE3A64}" srcOrd="0" destOrd="0" presId="urn:microsoft.com/office/officeart/2008/layout/RadialCluster"/>
    <dgm:cxn modelId="{A6AE2864-B4A5-416F-BB08-1A630E29D078}" type="presOf" srcId="{58D83EEB-9930-44B1-ADD5-833E728B4156}" destId="{F8789091-08BC-4717-A143-97A121312D77}" srcOrd="0" destOrd="0" presId="urn:microsoft.com/office/officeart/2008/layout/RadialCluster"/>
    <dgm:cxn modelId="{82AA9292-5F02-4692-A796-338C6C9DEAA7}" type="presOf" srcId="{066D339F-BA60-4E57-A5D2-F542DC0BEF80}" destId="{9CAD8FE3-EBC6-4E70-B2A2-82FADF8162AC}" srcOrd="0" destOrd="0" presId="urn:microsoft.com/office/officeart/2008/layout/RadialCluster"/>
    <dgm:cxn modelId="{F82931D3-3060-484C-AA16-DCD8A4EF8B20}" type="presOf" srcId="{F054BA21-DE1F-44AB-A9B2-F4DBBA11C313}" destId="{5588C3DF-FAF2-4205-AA42-7E533DFB0E84}" srcOrd="0" destOrd="0" presId="urn:microsoft.com/office/officeart/2008/layout/RadialCluster"/>
    <dgm:cxn modelId="{5FC8AB26-13D4-48F4-A39D-F91381FAD901}" type="presParOf" srcId="{9CAD8FE3-EBC6-4E70-B2A2-82FADF8162AC}" destId="{2F40570C-B11F-4167-AAEE-B5E52EB74AD7}" srcOrd="0" destOrd="0" presId="urn:microsoft.com/office/officeart/2008/layout/RadialCluster"/>
    <dgm:cxn modelId="{C604394F-1344-4E8E-B4F0-3966E2C71B73}" type="presParOf" srcId="{2F40570C-B11F-4167-AAEE-B5E52EB74AD7}" destId="{F8789091-08BC-4717-A143-97A121312D77}" srcOrd="0" destOrd="0" presId="urn:microsoft.com/office/officeart/2008/layout/RadialCluster"/>
    <dgm:cxn modelId="{C164F2B7-D5AD-44D7-B9BD-5D142A3B78FB}" type="presParOf" srcId="{2F40570C-B11F-4167-AAEE-B5E52EB74AD7}" destId="{5F5EFC7B-9338-45F2-9F4D-D563FB6C8D7A}" srcOrd="1" destOrd="0" presId="urn:microsoft.com/office/officeart/2008/layout/RadialCluster"/>
    <dgm:cxn modelId="{0F29E21B-4E27-4E27-925A-A91D23DB1E71}" type="presParOf" srcId="{2F40570C-B11F-4167-AAEE-B5E52EB74AD7}" destId="{5588C3DF-FAF2-4205-AA42-7E533DFB0E84}" srcOrd="2" destOrd="0" presId="urn:microsoft.com/office/officeart/2008/layout/RadialCluster"/>
    <dgm:cxn modelId="{E0549DD2-294E-4D66-8A51-6880CD13FFAF}" type="presParOf" srcId="{2F40570C-B11F-4167-AAEE-B5E52EB74AD7}" destId="{F4549EF5-B467-4827-9D32-4B7FF62CCB3B}" srcOrd="3" destOrd="0" presId="urn:microsoft.com/office/officeart/2008/layout/RadialCluster"/>
    <dgm:cxn modelId="{D8B67949-B884-4634-AA19-6597B053E7B5}" type="presParOf" srcId="{2F40570C-B11F-4167-AAEE-B5E52EB74AD7}" destId="{FCB43A5D-DF2C-4D58-BDD8-92B08EEE3A64}" srcOrd="4" destOrd="0" presId="urn:microsoft.com/office/officeart/2008/layout/RadialCluster"/>
  </dgm:cxnLst>
  <dgm:bg/>
  <dgm:whole>
    <a:effectLst>
      <a:reflection blurRad="6350" stA="50000" endA="300" endPos="90000" dir="5400000" sy="-100000" algn="bl" rotWithShape="0"/>
    </a:effectLst>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95C9F-1F2F-493B-82FD-D3EBC01DC110}">
      <dsp:nvSpPr>
        <dsp:cNvPr id="0" name=""/>
        <dsp:cNvSpPr/>
      </dsp:nvSpPr>
      <dsp:spPr>
        <a:xfrm rot="5400000">
          <a:off x="948292" y="842888"/>
          <a:ext cx="1317807" cy="15898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B35266-9D2F-4FFD-A9A3-3B6BA1CEC5E0}">
      <dsp:nvSpPr>
        <dsp:cNvPr id="0" name=""/>
        <dsp:cNvSpPr/>
      </dsp:nvSpPr>
      <dsp:spPr>
        <a:xfrm>
          <a:off x="1250342" y="238"/>
          <a:ext cx="1766534" cy="10599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a:effectLst>
                <a:outerShdw blurRad="38100" dist="38100" dir="2700000" algn="tl">
                  <a:srgbClr val="000000">
                    <a:alpha val="43137"/>
                  </a:srgbClr>
                </a:outerShdw>
              </a:effectLst>
            </a:rPr>
            <a:t>Solicitar acesso</a:t>
          </a:r>
          <a:endParaRPr lang="pt-BR" sz="1800" kern="1200" baseline="30000">
            <a:effectLst>
              <a:outerShdw blurRad="38100" dist="38100" dir="2700000" algn="tl">
                <a:srgbClr val="000000">
                  <a:alpha val="43137"/>
                </a:srgbClr>
              </a:outerShdw>
            </a:effectLst>
          </a:endParaRPr>
        </a:p>
      </dsp:txBody>
      <dsp:txXfrm>
        <a:off x="1250342" y="238"/>
        <a:ext cx="1766534" cy="1059920"/>
      </dsp:txXfrm>
    </dsp:sp>
    <dsp:sp modelId="{874AA406-6084-4DB2-8210-E66B012789E3}">
      <dsp:nvSpPr>
        <dsp:cNvPr id="0" name=""/>
        <dsp:cNvSpPr/>
      </dsp:nvSpPr>
      <dsp:spPr>
        <a:xfrm rot="5400000">
          <a:off x="948292" y="2167789"/>
          <a:ext cx="1317807" cy="15898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118662-BEE9-4A92-86A3-9B108C8C3134}">
      <dsp:nvSpPr>
        <dsp:cNvPr id="0" name=""/>
        <dsp:cNvSpPr/>
      </dsp:nvSpPr>
      <dsp:spPr>
        <a:xfrm>
          <a:off x="1250342" y="1325139"/>
          <a:ext cx="1766534" cy="10599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Clique no ícone do ambiente desejado do SIPIA Conselho Tutelar</a:t>
          </a:r>
          <a:endParaRPr lang="pt-BR" sz="1200" kern="1200" dirty="0">
            <a:effectLst>
              <a:outerShdw blurRad="38100" dist="38100" dir="2700000" algn="tl">
                <a:srgbClr val="000000">
                  <a:alpha val="43137"/>
                </a:srgbClr>
              </a:outerShdw>
            </a:effectLst>
          </a:endParaRPr>
        </a:p>
      </dsp:txBody>
      <dsp:txXfrm>
        <a:off x="1250342" y="1325139"/>
        <a:ext cx="1766534" cy="1059920"/>
      </dsp:txXfrm>
    </dsp:sp>
    <dsp:sp modelId="{51E11C51-7EDB-48E7-B3C6-CC761B494E98}">
      <dsp:nvSpPr>
        <dsp:cNvPr id="0" name=""/>
        <dsp:cNvSpPr/>
      </dsp:nvSpPr>
      <dsp:spPr>
        <a:xfrm>
          <a:off x="1610742" y="2830239"/>
          <a:ext cx="2342397" cy="15898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D304D8-98C6-4D8E-AF24-243BAC2AD6C1}">
      <dsp:nvSpPr>
        <dsp:cNvPr id="0" name=""/>
        <dsp:cNvSpPr/>
      </dsp:nvSpPr>
      <dsp:spPr>
        <a:xfrm>
          <a:off x="1250342" y="2650039"/>
          <a:ext cx="1766534" cy="10599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a:t>Clique no botão “</a:t>
          </a:r>
          <a:r>
            <a:rPr lang="pt-BR" sz="1200" b="1" kern="1200">
              <a:effectLst>
                <a:outerShdw blurRad="38100" dist="38100" dir="2700000" algn="tl">
                  <a:srgbClr val="000000">
                    <a:alpha val="43137"/>
                  </a:srgbClr>
                </a:outerShdw>
              </a:effectLst>
            </a:rPr>
            <a:t>Solicitar acesso</a:t>
          </a:r>
          <a:r>
            <a:rPr lang="pt-BR" sz="1200" kern="1200"/>
            <a:t>”</a:t>
          </a:r>
          <a:endParaRPr lang="pt-BR" sz="1200" kern="1200">
            <a:effectLst>
              <a:outerShdw blurRad="38100" dist="38100" dir="2700000" algn="tl">
                <a:srgbClr val="000000">
                  <a:alpha val="43137"/>
                </a:srgbClr>
              </a:outerShdw>
            </a:effectLst>
          </a:endParaRPr>
        </a:p>
      </dsp:txBody>
      <dsp:txXfrm>
        <a:off x="1250342" y="2650039"/>
        <a:ext cx="1766534" cy="1059920"/>
      </dsp:txXfrm>
    </dsp:sp>
    <dsp:sp modelId="{99E9DBE5-0F84-4655-85A6-FC519F4CEF0B}">
      <dsp:nvSpPr>
        <dsp:cNvPr id="0" name=""/>
        <dsp:cNvSpPr/>
      </dsp:nvSpPr>
      <dsp:spPr>
        <a:xfrm rot="16200000">
          <a:off x="3297782" y="2167789"/>
          <a:ext cx="1317807" cy="15898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54A4DF-1DB7-4014-8DD2-8BC707B35C00}">
      <dsp:nvSpPr>
        <dsp:cNvPr id="0" name=""/>
        <dsp:cNvSpPr/>
      </dsp:nvSpPr>
      <dsp:spPr>
        <a:xfrm>
          <a:off x="3599832" y="2650039"/>
          <a:ext cx="1766534" cy="10599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Preencha o formulário eletrônico</a:t>
          </a:r>
          <a:endParaRPr lang="pt-BR" sz="1200" kern="1200" dirty="0">
            <a:effectLst>
              <a:outerShdw blurRad="38100" dist="38100" dir="2700000" algn="tl">
                <a:srgbClr val="000000">
                  <a:alpha val="43137"/>
                </a:srgbClr>
              </a:outerShdw>
            </a:effectLst>
          </a:endParaRPr>
        </a:p>
      </dsp:txBody>
      <dsp:txXfrm>
        <a:off x="3599832" y="2650039"/>
        <a:ext cx="1766534" cy="1059920"/>
      </dsp:txXfrm>
    </dsp:sp>
    <dsp:sp modelId="{99F1DBF7-5C98-4D3C-B35F-ABA88D2D8F5A}">
      <dsp:nvSpPr>
        <dsp:cNvPr id="0" name=""/>
        <dsp:cNvSpPr/>
      </dsp:nvSpPr>
      <dsp:spPr>
        <a:xfrm rot="16200000">
          <a:off x="3297782" y="842888"/>
          <a:ext cx="1317807" cy="158988"/>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B5EA4-0DDE-448D-9BA5-6983263966CE}">
      <dsp:nvSpPr>
        <dsp:cNvPr id="0" name=""/>
        <dsp:cNvSpPr/>
      </dsp:nvSpPr>
      <dsp:spPr>
        <a:xfrm>
          <a:off x="3599832" y="1325139"/>
          <a:ext cx="1766534" cy="10599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Anexe as imagens do RG (frente e verso), CPF e Documento de designação </a:t>
          </a:r>
          <a:endParaRPr lang="pt-BR" sz="1200" kern="1200" dirty="0">
            <a:effectLst>
              <a:outerShdw blurRad="38100" dist="38100" dir="2700000" algn="tl">
                <a:srgbClr val="000000">
                  <a:alpha val="43137"/>
                </a:srgbClr>
              </a:outerShdw>
            </a:effectLst>
          </a:endParaRPr>
        </a:p>
      </dsp:txBody>
      <dsp:txXfrm>
        <a:off x="3599832" y="1325139"/>
        <a:ext cx="1766534" cy="1059920"/>
      </dsp:txXfrm>
    </dsp:sp>
    <dsp:sp modelId="{76E7460E-D444-477D-BFEB-0D801DEE208C}">
      <dsp:nvSpPr>
        <dsp:cNvPr id="0" name=""/>
        <dsp:cNvSpPr/>
      </dsp:nvSpPr>
      <dsp:spPr>
        <a:xfrm>
          <a:off x="3960232" y="180438"/>
          <a:ext cx="2342397" cy="15898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BA4D6-34F4-41A6-B388-12D55DB933F3}">
      <dsp:nvSpPr>
        <dsp:cNvPr id="0" name=""/>
        <dsp:cNvSpPr/>
      </dsp:nvSpPr>
      <dsp:spPr>
        <a:xfrm>
          <a:off x="3599832" y="238"/>
          <a:ext cx="1766534" cy="10599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A solicitação será avaliada pela equipe do SIPIA e a confirmação da aprovação/reprovação será enviada por e-mail</a:t>
          </a:r>
          <a:endParaRPr lang="pt-BR" sz="1200" kern="1200" dirty="0">
            <a:effectLst>
              <a:outerShdw blurRad="38100" dist="38100" dir="2700000" algn="tl">
                <a:srgbClr val="000000">
                  <a:alpha val="43137"/>
                </a:srgbClr>
              </a:outerShdw>
            </a:effectLst>
          </a:endParaRPr>
        </a:p>
      </dsp:txBody>
      <dsp:txXfrm>
        <a:off x="3599832" y="238"/>
        <a:ext cx="1766534" cy="1059920"/>
      </dsp:txXfrm>
    </dsp:sp>
    <dsp:sp modelId="{9536D97B-7C4D-4624-AFDD-F6F6C24A2DD7}">
      <dsp:nvSpPr>
        <dsp:cNvPr id="0" name=""/>
        <dsp:cNvSpPr/>
      </dsp:nvSpPr>
      <dsp:spPr>
        <a:xfrm rot="5400000">
          <a:off x="5647272" y="842888"/>
          <a:ext cx="1317807" cy="15898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453E1F-027D-4D14-8278-682BE2AF6467}">
      <dsp:nvSpPr>
        <dsp:cNvPr id="0" name=""/>
        <dsp:cNvSpPr/>
      </dsp:nvSpPr>
      <dsp:spPr>
        <a:xfrm>
          <a:off x="5949323" y="238"/>
          <a:ext cx="1766534" cy="10599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effectLst>
                <a:outerShdw blurRad="38100" dist="38100" dir="2700000" algn="tl">
                  <a:srgbClr val="000000">
                    <a:alpha val="43137"/>
                  </a:srgbClr>
                </a:outerShdw>
              </a:effectLst>
            </a:rPr>
            <a:t>Entrar</a:t>
          </a:r>
          <a:r>
            <a:rPr lang="pt-BR" sz="1200" kern="1200" baseline="0" dirty="0">
              <a:effectLst>
                <a:outerShdw blurRad="38100" dist="38100" dir="2700000" algn="tl">
                  <a:srgbClr val="000000">
                    <a:alpha val="43137"/>
                  </a:srgbClr>
                </a:outerShdw>
              </a:effectLst>
            </a:rPr>
            <a:t> com o GOV.BR</a:t>
          </a:r>
          <a:endParaRPr lang="pt-BR" sz="1200" kern="1200" dirty="0">
            <a:effectLst>
              <a:outerShdw blurRad="38100" dist="38100" dir="2700000" algn="tl">
                <a:srgbClr val="000000">
                  <a:alpha val="43137"/>
                </a:srgbClr>
              </a:outerShdw>
            </a:effectLst>
          </a:endParaRPr>
        </a:p>
      </dsp:txBody>
      <dsp:txXfrm>
        <a:off x="5949323" y="238"/>
        <a:ext cx="1766534" cy="1059920"/>
      </dsp:txXfrm>
    </dsp:sp>
    <dsp:sp modelId="{36DF9103-973F-4171-998F-8C333AED672A}">
      <dsp:nvSpPr>
        <dsp:cNvPr id="0" name=""/>
        <dsp:cNvSpPr/>
      </dsp:nvSpPr>
      <dsp:spPr>
        <a:xfrm>
          <a:off x="5949323" y="1325139"/>
          <a:ext cx="1766534" cy="10599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Pronto! Bem-vindo ao SIPIA Conselho Tutelar!</a:t>
          </a:r>
        </a:p>
      </dsp:txBody>
      <dsp:txXfrm>
        <a:off x="5949323" y="1325139"/>
        <a:ext cx="1766534" cy="10599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33804A-0E5E-C6A8-CB0F-059480D2B26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F7053DA4-076F-E1D9-EBFF-BDFB16957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B027E5DD-4A88-9612-7083-6C16423B3268}"/>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F8A8C8AF-B77D-2537-EE1C-02CF15B3B6A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C5A65B8-90D4-615F-7BC4-25FD5236B602}"/>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295157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358F49-A9EF-E9AE-4001-689E560C99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192C4543-7564-48B6-32FA-C7D2F983E30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6579ABE9-8B45-2785-60BC-9D7C9B77A1A5}"/>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5D3FDE00-F951-2BB8-92CA-CEED9B0AFD7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0984868-DDD0-4D40-DC91-DA08B836ADC1}"/>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18759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B4B0D2E-1F35-0A84-1048-AC00B73A400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6CC7859-627B-F96A-15EB-BD8A269E9D3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F18F340-000A-E2F2-AA4B-78C8A2D0A33F}"/>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85E79111-234E-7DB4-621B-3251BFEE68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8E1A872-CB02-407E-5472-81F552C9C36A}"/>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17311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82993F-AD3C-1B06-9AAD-39D75D64539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29A1B2F-B216-66C2-BB9B-AEE7E67370A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566444F-D30D-AC95-99FF-A26C2F5108E1}"/>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3723125B-2D00-4496-CE2A-1BA5B4199D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174DA385-FFB6-FF18-8FBD-DDF964EF34DB}"/>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228283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D327EE-47AA-2C84-F676-CCE22F6B602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578C65C0-D53C-CB3E-352B-600F43908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5B6D5776-7E3F-4D28-538E-E27CE7CC228F}"/>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49E72330-92ED-F352-7D93-9C742EE9C6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48AD725-796E-D397-6D8F-5E6159FA970F}"/>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48410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7C6E81-CB47-08F9-F11A-0A686D7438F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C4E345E2-8A0B-29A4-255A-AE434F2426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9A3309FA-6B62-FB7F-9075-751C5716DE3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2CC93C97-1D20-3A83-6D0E-42F5B96CBA10}"/>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6" name="Espaço Reservado para Rodapé 5">
            <a:extLst>
              <a:ext uri="{FF2B5EF4-FFF2-40B4-BE49-F238E27FC236}">
                <a16:creationId xmlns:a16="http://schemas.microsoft.com/office/drawing/2014/main" xmlns="" id="{F36D5B8F-CD2F-BFFB-3554-F53F085379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E282CEF-CD0B-7E6F-645E-7FF183110F31}"/>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9590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0716AD-2B60-2AA4-02D0-70C2DB29075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BEDA759C-C76F-DBA3-A924-E89BEA929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32F57258-2E11-2A37-BCDC-7ECF86518CF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7A34E654-D58F-C1F3-087E-68FD51954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4A0B4CF3-9310-4D3C-FC0D-6DB82C434E6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8BB94553-66CA-37CF-CAC1-B8FFFC23FA98}"/>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8" name="Espaço Reservado para Rodapé 7">
            <a:extLst>
              <a:ext uri="{FF2B5EF4-FFF2-40B4-BE49-F238E27FC236}">
                <a16:creationId xmlns:a16="http://schemas.microsoft.com/office/drawing/2014/main" xmlns="" id="{A6A8B121-7F4F-44EA-7B11-7DE269FEE29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1787FC2D-2A2D-A4F2-20F1-B1FE8C9E9838}"/>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269114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3EB06A-0A87-DFAB-3446-73F230ACEED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99B747F9-B0DB-678F-5BA6-0CDDAA08B1E8}"/>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4" name="Espaço Reservado para Rodapé 3">
            <a:extLst>
              <a:ext uri="{FF2B5EF4-FFF2-40B4-BE49-F238E27FC236}">
                <a16:creationId xmlns:a16="http://schemas.microsoft.com/office/drawing/2014/main" xmlns="" id="{0F3D47A7-3FF8-270C-EEA9-6FD15D9E1EE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0F641D0C-B767-9D77-9047-4127761187BE}"/>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92273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E21E9394-9E83-2388-3D12-416B11E81514}"/>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3" name="Espaço Reservado para Rodapé 2">
            <a:extLst>
              <a:ext uri="{FF2B5EF4-FFF2-40B4-BE49-F238E27FC236}">
                <a16:creationId xmlns:a16="http://schemas.microsoft.com/office/drawing/2014/main" xmlns="" id="{2A57FB84-A215-C6BC-654D-A096599BAE4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FBADEC63-6414-36D3-9112-5BF014A4CF73}"/>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171520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E1A2F6-E125-D44A-54A4-FF896EB28E6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5DE3C7B4-77B6-0E10-234C-781CD5E1B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3957EC10-D64D-D2FC-55FD-8E424F91E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B03A6873-B025-45E9-BB7E-9349D4CAFCDF}"/>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6" name="Espaço Reservado para Rodapé 5">
            <a:extLst>
              <a:ext uri="{FF2B5EF4-FFF2-40B4-BE49-F238E27FC236}">
                <a16:creationId xmlns:a16="http://schemas.microsoft.com/office/drawing/2014/main" xmlns="" id="{AF90999B-9F9F-5FF0-50A6-40E8B760D7B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5D36AF1-E92E-BAAB-3BBC-3B150F7F2498}"/>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31443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D43882-9B80-E80B-4EA4-23A17E27A03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F4A3C2A0-1A83-BAE6-F040-AEB06C2F6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xmlns="" id="{8EFF9B47-706F-3083-FA44-64FB068C1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F369D9F4-8802-FD20-E13A-6154B6019C4C}"/>
              </a:ext>
            </a:extLst>
          </p:cNvPr>
          <p:cNvSpPr>
            <a:spLocks noGrp="1"/>
          </p:cNvSpPr>
          <p:nvPr>
            <p:ph type="dt" sz="half" idx="10"/>
          </p:nvPr>
        </p:nvSpPr>
        <p:spPr/>
        <p:txBody>
          <a:bodyPr/>
          <a:lstStyle/>
          <a:p>
            <a:fld id="{8A8EAD10-04F6-6041-B8BF-768B8241C80C}" type="datetimeFigureOut">
              <a:rPr lang="pt-BR" smtClean="0"/>
              <a:pPr/>
              <a:t>27/05/2024</a:t>
            </a:fld>
            <a:endParaRPr lang="pt-BR"/>
          </a:p>
        </p:txBody>
      </p:sp>
      <p:sp>
        <p:nvSpPr>
          <p:cNvPr id="6" name="Espaço Reservado para Rodapé 5">
            <a:extLst>
              <a:ext uri="{FF2B5EF4-FFF2-40B4-BE49-F238E27FC236}">
                <a16:creationId xmlns:a16="http://schemas.microsoft.com/office/drawing/2014/main" xmlns="" id="{45D718DF-FC6E-466A-9CFA-19B7507B24F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FDB172C9-255A-1CBA-3D59-00E9F95A94F1}"/>
              </a:ext>
            </a:extLst>
          </p:cNvPr>
          <p:cNvSpPr>
            <a:spLocks noGrp="1"/>
          </p:cNvSpPr>
          <p:nvPr>
            <p:ph type="sldNum" sz="quarter" idx="12"/>
          </p:nvPr>
        </p:nvSpPr>
        <p:spPr/>
        <p:txBody>
          <a:body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120331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14606F5B-C0C0-6EA4-747D-C8797E520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461C89A2-4959-9C65-6A4D-912141265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5B8D8562-BBA3-3A1A-2C85-9386928DF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EAD10-04F6-6041-B8BF-768B8241C80C}" type="datetimeFigureOut">
              <a:rPr lang="pt-BR" smtClean="0"/>
              <a:pPr/>
              <a:t>27/05/2024</a:t>
            </a:fld>
            <a:endParaRPr lang="pt-BR"/>
          </a:p>
        </p:txBody>
      </p:sp>
      <p:sp>
        <p:nvSpPr>
          <p:cNvPr id="5" name="Espaço Reservado para Rodapé 4">
            <a:extLst>
              <a:ext uri="{FF2B5EF4-FFF2-40B4-BE49-F238E27FC236}">
                <a16:creationId xmlns:a16="http://schemas.microsoft.com/office/drawing/2014/main" xmlns="" id="{205C1F9F-5E0C-AB29-063C-1A092EBD9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68547733-4F6B-D2D7-9D02-32EB8FB85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54A59-C9EB-1746-A8AF-1DF27F7BEB15}" type="slidenum">
              <a:rPr lang="pt-BR" smtClean="0"/>
              <a:pPr/>
              <a:t>‹nº›</a:t>
            </a:fld>
            <a:endParaRPr lang="pt-BR"/>
          </a:p>
        </p:txBody>
      </p:sp>
    </p:spTree>
    <p:extLst>
      <p:ext uri="{BB962C8B-B14F-4D97-AF65-F5344CB8AC3E}">
        <p14:creationId xmlns:p14="http://schemas.microsoft.com/office/powerpoint/2010/main" xmlns="" val="144429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Layout" Target="../diagrams/layout11.xml"/><Relationship Id="rId7" Type="http://schemas.openxmlformats.org/officeDocument/2006/relationships/image" Target="../media/image5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Layout" Target="../diagrams/layout12.xml"/><Relationship Id="rId7" Type="http://schemas.openxmlformats.org/officeDocument/2006/relationships/image" Target="../media/image6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8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F91FB-FA10-E6F9-609E-7D877E66C9A8}"/>
              </a:ext>
            </a:extLst>
          </p:cNvPr>
          <p:cNvSpPr>
            <a:spLocks noGrp="1"/>
          </p:cNvSpPr>
          <p:nvPr>
            <p:ph type="ctrTitle"/>
          </p:nvPr>
        </p:nvSpPr>
        <p:spPr/>
        <p:txBody>
          <a:bodyPr/>
          <a:lstStyle/>
          <a:p>
            <a:endParaRPr lang="pt-BR" dirty="0"/>
          </a:p>
        </p:txBody>
      </p:sp>
      <p:sp>
        <p:nvSpPr>
          <p:cNvPr id="3" name="Subtítulo 2">
            <a:extLst>
              <a:ext uri="{FF2B5EF4-FFF2-40B4-BE49-F238E27FC236}">
                <a16:creationId xmlns:a16="http://schemas.microsoft.com/office/drawing/2014/main" xmlns="" id="{47486AC7-064D-27D8-34CE-2FBAA4CFAEE9}"/>
              </a:ext>
            </a:extLst>
          </p:cNvPr>
          <p:cNvSpPr>
            <a:spLocks noGrp="1"/>
          </p:cNvSpPr>
          <p:nvPr>
            <p:ph type="subTitle" idx="1"/>
          </p:nvPr>
        </p:nvSpPr>
        <p:spPr>
          <a:xfrm>
            <a:off x="1524000" y="3648951"/>
            <a:ext cx="9144000" cy="1655762"/>
          </a:xfrm>
        </p:spPr>
        <p:txBody>
          <a:bodyPr/>
          <a:lstStyle/>
          <a:p>
            <a:endParaRPr lang="pt-BR" dirty="0"/>
          </a:p>
        </p:txBody>
      </p:sp>
      <p:pic>
        <p:nvPicPr>
          <p:cNvPr id="5" name="Imagem 4">
            <a:extLst>
              <a:ext uri="{FF2B5EF4-FFF2-40B4-BE49-F238E27FC236}">
                <a16:creationId xmlns:a16="http://schemas.microsoft.com/office/drawing/2014/main" xmlns="" id="{09D2ED9A-8AF9-48FD-BA15-5A030EC24E28}"/>
              </a:ext>
            </a:extLst>
          </p:cNvPr>
          <p:cNvPicPr>
            <a:picLocks noChangeAspect="1"/>
          </p:cNvPicPr>
          <p:nvPr/>
        </p:nvPicPr>
        <p:blipFill>
          <a:blip r:embed="rId2"/>
          <a:stretch>
            <a:fillRect/>
          </a:stretch>
        </p:blipFill>
        <p:spPr>
          <a:xfrm>
            <a:off x="0" y="1733580"/>
            <a:ext cx="12192000" cy="3830742"/>
          </a:xfrm>
          <a:prstGeom prst="rect">
            <a:avLst/>
          </a:prstGeom>
        </p:spPr>
      </p:pic>
    </p:spTree>
    <p:extLst>
      <p:ext uri="{BB962C8B-B14F-4D97-AF65-F5344CB8AC3E}">
        <p14:creationId xmlns:p14="http://schemas.microsoft.com/office/powerpoint/2010/main" xmlns="" val="270031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A01F91-AE78-49B8-B741-7539BCB84D7E}"/>
              </a:ext>
            </a:extLst>
          </p:cNvPr>
          <p:cNvSpPr>
            <a:spLocks noGrp="1"/>
          </p:cNvSpPr>
          <p:nvPr>
            <p:ph type="title"/>
          </p:nvPr>
        </p:nvSpPr>
        <p:spPr>
          <a:xfrm>
            <a:off x="4438650" y="1440656"/>
            <a:ext cx="3314700" cy="244475"/>
          </a:xfrm>
        </p:spPr>
        <p:txBody>
          <a:bodyPr>
            <a:normAutofit fontScale="90000"/>
          </a:bodyPr>
          <a:lstStyle/>
          <a:p>
            <a:r>
              <a:rPr lang="pt-BR" b="1" dirty="0"/>
              <a:t>Página inicial</a:t>
            </a:r>
          </a:p>
        </p:txBody>
      </p:sp>
      <p:pic>
        <p:nvPicPr>
          <p:cNvPr id="5" name="Espaço Reservado para Conteúdo 4">
            <a:extLst>
              <a:ext uri="{FF2B5EF4-FFF2-40B4-BE49-F238E27FC236}">
                <a16:creationId xmlns:a16="http://schemas.microsoft.com/office/drawing/2014/main" xmlns="" id="{E3EEEA16-A17C-4D9C-98EA-7FF48279B67E}"/>
              </a:ext>
            </a:extLst>
          </p:cNvPr>
          <p:cNvPicPr>
            <a:picLocks noGrp="1" noChangeAspect="1"/>
          </p:cNvPicPr>
          <p:nvPr>
            <p:ph idx="1"/>
          </p:nvPr>
        </p:nvPicPr>
        <p:blipFill>
          <a:blip r:embed="rId2"/>
          <a:stretch>
            <a:fillRect/>
          </a:stretch>
        </p:blipFill>
        <p:spPr>
          <a:xfrm>
            <a:off x="2895600" y="2296319"/>
            <a:ext cx="6400800" cy="2876550"/>
          </a:xfrm>
        </p:spPr>
      </p:pic>
    </p:spTree>
    <p:extLst>
      <p:ext uri="{BB962C8B-B14F-4D97-AF65-F5344CB8AC3E}">
        <p14:creationId xmlns:p14="http://schemas.microsoft.com/office/powerpoint/2010/main" xmlns="" val="324148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xmlns="" id="{2446075A-A8C6-42BC-963F-771A156894B7}"/>
              </a:ext>
            </a:extLst>
          </p:cNvPr>
          <p:cNvPicPr>
            <a:picLocks noGrp="1" noChangeAspect="1"/>
          </p:cNvPicPr>
          <p:nvPr>
            <p:ph idx="1"/>
          </p:nvPr>
        </p:nvPicPr>
        <p:blipFill>
          <a:blip r:embed="rId2"/>
          <a:stretch>
            <a:fillRect/>
          </a:stretch>
        </p:blipFill>
        <p:spPr>
          <a:xfrm>
            <a:off x="1068386" y="1153568"/>
            <a:ext cx="5965825" cy="1957327"/>
          </a:xfrm>
        </p:spPr>
      </p:pic>
      <p:pic>
        <p:nvPicPr>
          <p:cNvPr id="8" name="Imagem 7">
            <a:extLst>
              <a:ext uri="{FF2B5EF4-FFF2-40B4-BE49-F238E27FC236}">
                <a16:creationId xmlns:a16="http://schemas.microsoft.com/office/drawing/2014/main" xmlns="" id="{93524267-BB21-4099-8BE6-B464D226A8B3}"/>
              </a:ext>
            </a:extLst>
          </p:cNvPr>
          <p:cNvPicPr>
            <a:picLocks noChangeAspect="1"/>
          </p:cNvPicPr>
          <p:nvPr/>
        </p:nvPicPr>
        <p:blipFill>
          <a:blip r:embed="rId3"/>
          <a:stretch>
            <a:fillRect/>
          </a:stretch>
        </p:blipFill>
        <p:spPr>
          <a:xfrm>
            <a:off x="6096000" y="2548477"/>
            <a:ext cx="5815557" cy="2379091"/>
          </a:xfrm>
          <a:prstGeom prst="rect">
            <a:avLst/>
          </a:prstGeom>
        </p:spPr>
      </p:pic>
      <p:pic>
        <p:nvPicPr>
          <p:cNvPr id="11" name="Imagem 10">
            <a:extLst>
              <a:ext uri="{FF2B5EF4-FFF2-40B4-BE49-F238E27FC236}">
                <a16:creationId xmlns:a16="http://schemas.microsoft.com/office/drawing/2014/main" xmlns="" id="{019D87CA-A0A1-4C8D-875E-3D704D4A90F3}"/>
              </a:ext>
            </a:extLst>
          </p:cNvPr>
          <p:cNvPicPr>
            <a:picLocks noChangeAspect="1"/>
          </p:cNvPicPr>
          <p:nvPr/>
        </p:nvPicPr>
        <p:blipFill>
          <a:blip r:embed="rId4"/>
          <a:stretch>
            <a:fillRect/>
          </a:stretch>
        </p:blipFill>
        <p:spPr>
          <a:xfrm>
            <a:off x="1158875" y="4262338"/>
            <a:ext cx="5965825" cy="1970364"/>
          </a:xfrm>
          <a:prstGeom prst="rect">
            <a:avLst/>
          </a:prstGeom>
        </p:spPr>
      </p:pic>
      <p:pic>
        <p:nvPicPr>
          <p:cNvPr id="15" name="Imagem 14">
            <a:extLst>
              <a:ext uri="{FF2B5EF4-FFF2-40B4-BE49-F238E27FC236}">
                <a16:creationId xmlns:a16="http://schemas.microsoft.com/office/drawing/2014/main" xmlns="" id="{390CDABF-CCDA-408C-ACAA-49D4D9D3BB22}"/>
              </a:ext>
            </a:extLst>
          </p:cNvPr>
          <p:cNvPicPr>
            <a:picLocks noChangeAspect="1"/>
          </p:cNvPicPr>
          <p:nvPr/>
        </p:nvPicPr>
        <p:blipFill>
          <a:blip r:embed="rId5"/>
          <a:stretch>
            <a:fillRect/>
          </a:stretch>
        </p:blipFill>
        <p:spPr>
          <a:xfrm>
            <a:off x="7347323" y="1168550"/>
            <a:ext cx="1174378" cy="963681"/>
          </a:xfrm>
          <a:prstGeom prst="rect">
            <a:avLst/>
          </a:prstGeom>
        </p:spPr>
      </p:pic>
      <p:sp>
        <p:nvSpPr>
          <p:cNvPr id="16" name="Seta: para a Direita 15">
            <a:extLst>
              <a:ext uri="{FF2B5EF4-FFF2-40B4-BE49-F238E27FC236}">
                <a16:creationId xmlns:a16="http://schemas.microsoft.com/office/drawing/2014/main" xmlns="" id="{F29E211B-986F-478B-BBF9-F658F750CBF3}"/>
              </a:ext>
            </a:extLst>
          </p:cNvPr>
          <p:cNvSpPr/>
          <p:nvPr/>
        </p:nvSpPr>
        <p:spPr>
          <a:xfrm rot="10800000">
            <a:off x="5734423" y="1508123"/>
            <a:ext cx="14859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417894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BF3034-49AE-47AA-8BE6-1B6FD06B09F8}"/>
              </a:ext>
            </a:extLst>
          </p:cNvPr>
          <p:cNvSpPr>
            <a:spLocks noGrp="1"/>
          </p:cNvSpPr>
          <p:nvPr>
            <p:ph type="title"/>
          </p:nvPr>
        </p:nvSpPr>
        <p:spPr>
          <a:xfrm>
            <a:off x="4235449" y="1301058"/>
            <a:ext cx="3721100" cy="434975"/>
          </a:xfrm>
        </p:spPr>
        <p:txBody>
          <a:bodyPr>
            <a:normAutofit fontScale="90000"/>
          </a:bodyPr>
          <a:lstStyle/>
          <a:p>
            <a:r>
              <a:rPr lang="pt-BR" b="1" dirty="0"/>
              <a:t>Acesso GOV.BR</a:t>
            </a:r>
          </a:p>
        </p:txBody>
      </p:sp>
      <p:pic>
        <p:nvPicPr>
          <p:cNvPr id="5" name="Espaço Reservado para Conteúdo 4">
            <a:extLst>
              <a:ext uri="{FF2B5EF4-FFF2-40B4-BE49-F238E27FC236}">
                <a16:creationId xmlns:a16="http://schemas.microsoft.com/office/drawing/2014/main" xmlns="" id="{8DA8918D-C3A6-4DC3-9337-6007A3FE8660}"/>
              </a:ext>
            </a:extLst>
          </p:cNvPr>
          <p:cNvPicPr>
            <a:picLocks noGrp="1" noChangeAspect="1"/>
          </p:cNvPicPr>
          <p:nvPr>
            <p:ph idx="1"/>
          </p:nvPr>
        </p:nvPicPr>
        <p:blipFill>
          <a:blip r:embed="rId2"/>
          <a:stretch>
            <a:fillRect/>
          </a:stretch>
        </p:blipFill>
        <p:spPr>
          <a:xfrm>
            <a:off x="2066892" y="1851025"/>
            <a:ext cx="8058215" cy="3705917"/>
          </a:xfrm>
        </p:spPr>
      </p:pic>
    </p:spTree>
    <p:extLst>
      <p:ext uri="{BB962C8B-B14F-4D97-AF65-F5344CB8AC3E}">
        <p14:creationId xmlns:p14="http://schemas.microsoft.com/office/powerpoint/2010/main" xmlns="" val="397528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8C601B-C96D-4710-B1E4-BA27E76F68EF}"/>
              </a:ext>
            </a:extLst>
          </p:cNvPr>
          <p:cNvSpPr>
            <a:spLocks noGrp="1"/>
          </p:cNvSpPr>
          <p:nvPr>
            <p:ph type="title"/>
          </p:nvPr>
        </p:nvSpPr>
        <p:spPr>
          <a:xfrm>
            <a:off x="4025900" y="1333406"/>
            <a:ext cx="4140200" cy="168275"/>
          </a:xfrm>
        </p:spPr>
        <p:txBody>
          <a:bodyPr>
            <a:normAutofit fontScale="90000"/>
          </a:bodyPr>
          <a:lstStyle/>
          <a:p>
            <a:r>
              <a:rPr lang="pt-BR" b="1" dirty="0"/>
              <a:t>Página principal</a:t>
            </a:r>
          </a:p>
        </p:txBody>
      </p:sp>
      <p:pic>
        <p:nvPicPr>
          <p:cNvPr id="5" name="Espaço Reservado para Conteúdo 4">
            <a:extLst>
              <a:ext uri="{FF2B5EF4-FFF2-40B4-BE49-F238E27FC236}">
                <a16:creationId xmlns:a16="http://schemas.microsoft.com/office/drawing/2014/main" xmlns="" id="{37950F03-9544-47CD-96D2-CF59ACA96E38}"/>
              </a:ext>
            </a:extLst>
          </p:cNvPr>
          <p:cNvPicPr>
            <a:picLocks noGrp="1" noChangeAspect="1"/>
          </p:cNvPicPr>
          <p:nvPr>
            <p:ph idx="1"/>
          </p:nvPr>
        </p:nvPicPr>
        <p:blipFill>
          <a:blip r:embed="rId2"/>
          <a:stretch>
            <a:fillRect/>
          </a:stretch>
        </p:blipFill>
        <p:spPr>
          <a:xfrm>
            <a:off x="2008675" y="1889125"/>
            <a:ext cx="8174649" cy="3551331"/>
          </a:xfrm>
        </p:spPr>
      </p:pic>
    </p:spTree>
    <p:extLst>
      <p:ext uri="{BB962C8B-B14F-4D97-AF65-F5344CB8AC3E}">
        <p14:creationId xmlns:p14="http://schemas.microsoft.com/office/powerpoint/2010/main" xmlns="" val="283264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D3C975-3C00-43E5-829A-282A69B1A7A7}"/>
              </a:ext>
            </a:extLst>
          </p:cNvPr>
          <p:cNvSpPr>
            <a:spLocks noGrp="1"/>
          </p:cNvSpPr>
          <p:nvPr>
            <p:ph type="title"/>
          </p:nvPr>
        </p:nvSpPr>
        <p:spPr>
          <a:xfrm>
            <a:off x="4464050" y="1319381"/>
            <a:ext cx="3263900" cy="282575"/>
          </a:xfrm>
        </p:spPr>
        <p:txBody>
          <a:bodyPr>
            <a:normAutofit fontScale="90000"/>
          </a:bodyPr>
          <a:lstStyle/>
          <a:p>
            <a:r>
              <a:rPr lang="pt-BR" b="1" dirty="0"/>
              <a:t>Recuperação</a:t>
            </a:r>
          </a:p>
        </p:txBody>
      </p:sp>
      <p:pic>
        <p:nvPicPr>
          <p:cNvPr id="1026" name="Picture 2">
            <a:extLst>
              <a:ext uri="{FF2B5EF4-FFF2-40B4-BE49-F238E27FC236}">
                <a16:creationId xmlns:a16="http://schemas.microsoft.com/office/drawing/2014/main" xmlns="" id="{891705E7-D689-4AE7-8F7D-89DC5DEC7B42}"/>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07232" y="2903140"/>
            <a:ext cx="2386968" cy="186451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Gazeta | Desenrola: como ter conta prata ou ouro no gov.br para quitar  dívidas">
            <a:extLst>
              <a:ext uri="{FF2B5EF4-FFF2-40B4-BE49-F238E27FC236}">
                <a16:creationId xmlns:a16="http://schemas.microsoft.com/office/drawing/2014/main" xmlns="" id="{05EAB8E2-7831-4EF7-99D9-27B9F638497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0700" y="2190750"/>
            <a:ext cx="3975100" cy="32065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435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AF9648-999E-428E-9F69-FCC8EDAB8F2E}"/>
              </a:ext>
            </a:extLst>
          </p:cNvPr>
          <p:cNvSpPr>
            <a:spLocks noGrp="1"/>
          </p:cNvSpPr>
          <p:nvPr>
            <p:ph type="title"/>
          </p:nvPr>
        </p:nvSpPr>
        <p:spPr>
          <a:xfrm>
            <a:off x="4686300" y="1203325"/>
            <a:ext cx="2819400" cy="396875"/>
          </a:xfrm>
        </p:spPr>
        <p:txBody>
          <a:bodyPr>
            <a:normAutofit fontScale="90000"/>
          </a:bodyPr>
          <a:lstStyle/>
          <a:p>
            <a:r>
              <a:rPr lang="pt-BR" b="1" dirty="0"/>
              <a:t>Recuperação </a:t>
            </a:r>
          </a:p>
        </p:txBody>
      </p:sp>
      <p:pic>
        <p:nvPicPr>
          <p:cNvPr id="5" name="Espaço Reservado para Conteúdo 4">
            <a:extLst>
              <a:ext uri="{FF2B5EF4-FFF2-40B4-BE49-F238E27FC236}">
                <a16:creationId xmlns:a16="http://schemas.microsoft.com/office/drawing/2014/main" xmlns="" id="{A94D20AA-66F9-4E47-B183-2A9AA5AEF1E7}"/>
              </a:ext>
            </a:extLst>
          </p:cNvPr>
          <p:cNvPicPr>
            <a:picLocks noGrp="1" noChangeAspect="1"/>
          </p:cNvPicPr>
          <p:nvPr>
            <p:ph idx="1"/>
          </p:nvPr>
        </p:nvPicPr>
        <p:blipFill>
          <a:blip r:embed="rId2"/>
          <a:stretch>
            <a:fillRect/>
          </a:stretch>
        </p:blipFill>
        <p:spPr>
          <a:xfrm>
            <a:off x="1362075" y="2129631"/>
            <a:ext cx="9467850" cy="3743325"/>
          </a:xfrm>
        </p:spPr>
      </p:pic>
    </p:spTree>
    <p:extLst>
      <p:ext uri="{BB962C8B-B14F-4D97-AF65-F5344CB8AC3E}">
        <p14:creationId xmlns:p14="http://schemas.microsoft.com/office/powerpoint/2010/main" xmlns="" val="224967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CE9525-A7E5-4931-948E-024C739BDD64}"/>
              </a:ext>
            </a:extLst>
          </p:cNvPr>
          <p:cNvSpPr>
            <a:spLocks noGrp="1"/>
          </p:cNvSpPr>
          <p:nvPr>
            <p:ph type="title"/>
          </p:nvPr>
        </p:nvSpPr>
        <p:spPr>
          <a:xfrm>
            <a:off x="4400550" y="1190625"/>
            <a:ext cx="3390900" cy="346075"/>
          </a:xfrm>
        </p:spPr>
        <p:txBody>
          <a:bodyPr>
            <a:normAutofit fontScale="90000"/>
          </a:bodyPr>
          <a:lstStyle/>
          <a:p>
            <a:r>
              <a:rPr lang="pt-BR" b="1" dirty="0"/>
              <a:t>Recuperação</a:t>
            </a:r>
          </a:p>
        </p:txBody>
      </p:sp>
      <p:pic>
        <p:nvPicPr>
          <p:cNvPr id="5" name="Espaço Reservado para Conteúdo 4">
            <a:extLst>
              <a:ext uri="{FF2B5EF4-FFF2-40B4-BE49-F238E27FC236}">
                <a16:creationId xmlns:a16="http://schemas.microsoft.com/office/drawing/2014/main" xmlns="" id="{0BEE9554-FBE9-462C-92D4-44D65365FF90}"/>
              </a:ext>
            </a:extLst>
          </p:cNvPr>
          <p:cNvPicPr>
            <a:picLocks noGrp="1" noChangeAspect="1"/>
          </p:cNvPicPr>
          <p:nvPr>
            <p:ph idx="1"/>
          </p:nvPr>
        </p:nvPicPr>
        <p:blipFill>
          <a:blip r:embed="rId2"/>
          <a:stretch>
            <a:fillRect/>
          </a:stretch>
        </p:blipFill>
        <p:spPr>
          <a:xfrm>
            <a:off x="2032000" y="1854385"/>
            <a:ext cx="8128000" cy="3338525"/>
          </a:xfrm>
        </p:spPr>
      </p:pic>
    </p:spTree>
    <p:extLst>
      <p:ext uri="{BB962C8B-B14F-4D97-AF65-F5344CB8AC3E}">
        <p14:creationId xmlns:p14="http://schemas.microsoft.com/office/powerpoint/2010/main" xmlns="" val="65753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1CFD05-6AB6-4DA3-8C67-E76E2A149483}"/>
              </a:ext>
            </a:extLst>
          </p:cNvPr>
          <p:cNvSpPr>
            <a:spLocks noGrp="1"/>
          </p:cNvSpPr>
          <p:nvPr>
            <p:ph type="title"/>
          </p:nvPr>
        </p:nvSpPr>
        <p:spPr>
          <a:xfrm>
            <a:off x="4419599" y="1396593"/>
            <a:ext cx="3352800" cy="142875"/>
          </a:xfrm>
        </p:spPr>
        <p:txBody>
          <a:bodyPr>
            <a:normAutofit fontScale="90000"/>
          </a:bodyPr>
          <a:lstStyle/>
          <a:p>
            <a:r>
              <a:rPr lang="pt-BR" b="1" dirty="0"/>
              <a:t>Recuperação</a:t>
            </a:r>
          </a:p>
        </p:txBody>
      </p:sp>
      <p:pic>
        <p:nvPicPr>
          <p:cNvPr id="5" name="Espaço Reservado para Conteúdo 4">
            <a:extLst>
              <a:ext uri="{FF2B5EF4-FFF2-40B4-BE49-F238E27FC236}">
                <a16:creationId xmlns:a16="http://schemas.microsoft.com/office/drawing/2014/main" xmlns="" id="{CDFED651-7076-46D3-9774-9419B2490090}"/>
              </a:ext>
            </a:extLst>
          </p:cNvPr>
          <p:cNvPicPr>
            <a:picLocks noGrp="1" noChangeAspect="1"/>
          </p:cNvPicPr>
          <p:nvPr>
            <p:ph idx="1"/>
          </p:nvPr>
        </p:nvPicPr>
        <p:blipFill>
          <a:blip r:embed="rId2"/>
          <a:stretch>
            <a:fillRect/>
          </a:stretch>
        </p:blipFill>
        <p:spPr>
          <a:xfrm>
            <a:off x="1942115" y="2041525"/>
            <a:ext cx="8307769" cy="3521482"/>
          </a:xfrm>
        </p:spPr>
      </p:pic>
      <p:pic>
        <p:nvPicPr>
          <p:cNvPr id="7" name="Imagem 6">
            <a:extLst>
              <a:ext uri="{FF2B5EF4-FFF2-40B4-BE49-F238E27FC236}">
                <a16:creationId xmlns:a16="http://schemas.microsoft.com/office/drawing/2014/main" xmlns="" id="{28464192-37A3-48D3-B1ED-69C37E9FC846}"/>
              </a:ext>
            </a:extLst>
          </p:cNvPr>
          <p:cNvPicPr>
            <a:picLocks noChangeAspect="1"/>
          </p:cNvPicPr>
          <p:nvPr/>
        </p:nvPicPr>
        <p:blipFill>
          <a:blip r:embed="rId3"/>
          <a:stretch>
            <a:fillRect/>
          </a:stretch>
        </p:blipFill>
        <p:spPr>
          <a:xfrm>
            <a:off x="3300412" y="1481137"/>
            <a:ext cx="5591175" cy="3895725"/>
          </a:xfrm>
          <a:prstGeom prst="rect">
            <a:avLst/>
          </a:prstGeom>
        </p:spPr>
      </p:pic>
    </p:spTree>
    <p:extLst>
      <p:ext uri="{BB962C8B-B14F-4D97-AF65-F5344CB8AC3E}">
        <p14:creationId xmlns:p14="http://schemas.microsoft.com/office/powerpoint/2010/main" xmlns="" val="10966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079018-870D-493B-AE79-DF6DAAF0115F}"/>
              </a:ext>
            </a:extLst>
          </p:cNvPr>
          <p:cNvSpPr>
            <a:spLocks noGrp="1"/>
          </p:cNvSpPr>
          <p:nvPr>
            <p:ph type="title"/>
          </p:nvPr>
        </p:nvSpPr>
        <p:spPr>
          <a:xfrm>
            <a:off x="4648200" y="1230203"/>
            <a:ext cx="2895600" cy="536575"/>
          </a:xfrm>
        </p:spPr>
        <p:txBody>
          <a:bodyPr>
            <a:normAutofit fontScale="90000"/>
          </a:bodyPr>
          <a:lstStyle/>
          <a:p>
            <a:r>
              <a:rPr lang="pt-BR" b="1" dirty="0"/>
              <a:t>Recuperação</a:t>
            </a:r>
          </a:p>
        </p:txBody>
      </p:sp>
      <p:pic>
        <p:nvPicPr>
          <p:cNvPr id="5" name="Espaço Reservado para Conteúdo 4">
            <a:extLst>
              <a:ext uri="{FF2B5EF4-FFF2-40B4-BE49-F238E27FC236}">
                <a16:creationId xmlns:a16="http://schemas.microsoft.com/office/drawing/2014/main" xmlns="" id="{5B56E779-D038-4D0B-BE55-E9ABC6475C49}"/>
              </a:ext>
            </a:extLst>
          </p:cNvPr>
          <p:cNvPicPr>
            <a:picLocks noGrp="1" noChangeAspect="1"/>
          </p:cNvPicPr>
          <p:nvPr>
            <p:ph idx="1"/>
          </p:nvPr>
        </p:nvPicPr>
        <p:blipFill>
          <a:blip r:embed="rId2"/>
          <a:stretch>
            <a:fillRect/>
          </a:stretch>
        </p:blipFill>
        <p:spPr>
          <a:xfrm>
            <a:off x="2324100" y="2155381"/>
            <a:ext cx="7937500" cy="3204128"/>
          </a:xfrm>
        </p:spPr>
      </p:pic>
    </p:spTree>
    <p:extLst>
      <p:ext uri="{BB962C8B-B14F-4D97-AF65-F5344CB8AC3E}">
        <p14:creationId xmlns:p14="http://schemas.microsoft.com/office/powerpoint/2010/main" xmlns="" val="53936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AEECAC-932A-47BB-91B6-266EF9F9008E}"/>
              </a:ext>
            </a:extLst>
          </p:cNvPr>
          <p:cNvSpPr>
            <a:spLocks noGrp="1"/>
          </p:cNvSpPr>
          <p:nvPr>
            <p:ph type="title"/>
          </p:nvPr>
        </p:nvSpPr>
        <p:spPr>
          <a:xfrm>
            <a:off x="4527550" y="1179512"/>
            <a:ext cx="3136900" cy="384175"/>
          </a:xfrm>
        </p:spPr>
        <p:txBody>
          <a:bodyPr>
            <a:normAutofit fontScale="90000"/>
          </a:bodyPr>
          <a:lstStyle/>
          <a:p>
            <a:r>
              <a:rPr lang="pt-BR" b="1" dirty="0"/>
              <a:t>Recuperação</a:t>
            </a:r>
          </a:p>
        </p:txBody>
      </p:sp>
      <p:pic>
        <p:nvPicPr>
          <p:cNvPr id="5" name="Espaço Reservado para Conteúdo 4">
            <a:extLst>
              <a:ext uri="{FF2B5EF4-FFF2-40B4-BE49-F238E27FC236}">
                <a16:creationId xmlns:a16="http://schemas.microsoft.com/office/drawing/2014/main" xmlns="" id="{43AD1A6B-E45D-407C-862C-4759A90E6B45}"/>
              </a:ext>
            </a:extLst>
          </p:cNvPr>
          <p:cNvPicPr>
            <a:picLocks noGrp="1" noChangeAspect="1"/>
          </p:cNvPicPr>
          <p:nvPr>
            <p:ph idx="1"/>
          </p:nvPr>
        </p:nvPicPr>
        <p:blipFill>
          <a:blip r:embed="rId2"/>
          <a:stretch>
            <a:fillRect/>
          </a:stretch>
        </p:blipFill>
        <p:spPr>
          <a:xfrm>
            <a:off x="1736341" y="1812816"/>
            <a:ext cx="8719317" cy="3673584"/>
          </a:xfrm>
        </p:spPr>
      </p:pic>
      <p:pic>
        <p:nvPicPr>
          <p:cNvPr id="7" name="Imagem 6">
            <a:extLst>
              <a:ext uri="{FF2B5EF4-FFF2-40B4-BE49-F238E27FC236}">
                <a16:creationId xmlns:a16="http://schemas.microsoft.com/office/drawing/2014/main" xmlns="" id="{B8CB8F82-5F6A-46DA-836D-8260DDC915E0}"/>
              </a:ext>
            </a:extLst>
          </p:cNvPr>
          <p:cNvPicPr>
            <a:picLocks noChangeAspect="1"/>
          </p:cNvPicPr>
          <p:nvPr/>
        </p:nvPicPr>
        <p:blipFill>
          <a:blip r:embed="rId3"/>
          <a:stretch>
            <a:fillRect/>
          </a:stretch>
        </p:blipFill>
        <p:spPr>
          <a:xfrm>
            <a:off x="1238250" y="1135008"/>
            <a:ext cx="10172700" cy="5029200"/>
          </a:xfrm>
          <a:prstGeom prst="rect">
            <a:avLst/>
          </a:prstGeom>
        </p:spPr>
      </p:pic>
      <p:pic>
        <p:nvPicPr>
          <p:cNvPr id="9" name="Imagem 8">
            <a:extLst>
              <a:ext uri="{FF2B5EF4-FFF2-40B4-BE49-F238E27FC236}">
                <a16:creationId xmlns:a16="http://schemas.microsoft.com/office/drawing/2014/main" xmlns="" id="{BDE6F544-81F1-4A2C-BF08-AB97D86DD688}"/>
              </a:ext>
            </a:extLst>
          </p:cNvPr>
          <p:cNvPicPr>
            <a:picLocks noChangeAspect="1"/>
          </p:cNvPicPr>
          <p:nvPr/>
        </p:nvPicPr>
        <p:blipFill>
          <a:blip r:embed="rId4"/>
          <a:stretch>
            <a:fillRect/>
          </a:stretch>
        </p:blipFill>
        <p:spPr>
          <a:xfrm>
            <a:off x="571499" y="1281113"/>
            <a:ext cx="11049000" cy="4371975"/>
          </a:xfrm>
          <a:prstGeom prst="rect">
            <a:avLst/>
          </a:prstGeom>
        </p:spPr>
      </p:pic>
    </p:spTree>
    <p:extLst>
      <p:ext uri="{BB962C8B-B14F-4D97-AF65-F5344CB8AC3E}">
        <p14:creationId xmlns:p14="http://schemas.microsoft.com/office/powerpoint/2010/main" xmlns="" val="40385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Interface gráfica do usuário, Aplicativo&#10;&#10;Descrição gerada automaticamente">
            <a:extLst>
              <a:ext uri="{FF2B5EF4-FFF2-40B4-BE49-F238E27FC236}">
                <a16:creationId xmlns:a16="http://schemas.microsoft.com/office/drawing/2014/main" xmlns="" id="{9EEDED60-3646-6EEE-2B37-7E07570B1625}"/>
              </a:ext>
            </a:extLst>
          </p:cNvPr>
          <p:cNvPicPr>
            <a:picLocks noGrp="1" noChangeAspect="1"/>
          </p:cNvPicPr>
          <p:nvPr>
            <p:ph idx="1"/>
          </p:nvPr>
        </p:nvPicPr>
        <p:blipFill>
          <a:blip r:embed="rId2"/>
          <a:stretch>
            <a:fillRect/>
          </a:stretch>
        </p:blipFill>
        <p:spPr>
          <a:xfrm>
            <a:off x="0" y="0"/>
            <a:ext cx="12192000" cy="6854430"/>
          </a:xfrm>
        </p:spPr>
      </p:pic>
      <p:sp>
        <p:nvSpPr>
          <p:cNvPr id="2" name="Título 1">
            <a:extLst>
              <a:ext uri="{FF2B5EF4-FFF2-40B4-BE49-F238E27FC236}">
                <a16:creationId xmlns:a16="http://schemas.microsoft.com/office/drawing/2014/main" xmlns="" id="{9510F177-4644-02A1-06E9-08B84EF91685}"/>
              </a:ext>
            </a:extLst>
          </p:cNvPr>
          <p:cNvSpPr>
            <a:spLocks noGrp="1"/>
          </p:cNvSpPr>
          <p:nvPr>
            <p:ph type="title"/>
          </p:nvPr>
        </p:nvSpPr>
        <p:spPr>
          <a:xfrm>
            <a:off x="3369104" y="1047454"/>
            <a:ext cx="5453792" cy="1325563"/>
          </a:xfrm>
        </p:spPr>
        <p:txBody>
          <a:bodyPr/>
          <a:lstStyle/>
          <a:p>
            <a:pPr algn="ctr"/>
            <a:r>
              <a:rPr lang="pt-BR" b="1" dirty="0"/>
              <a:t>COMUNICAÇÃO VISUAL</a:t>
            </a:r>
          </a:p>
        </p:txBody>
      </p:sp>
      <p:pic>
        <p:nvPicPr>
          <p:cNvPr id="4" name="Imagem 3">
            <a:extLst>
              <a:ext uri="{FF2B5EF4-FFF2-40B4-BE49-F238E27FC236}">
                <a16:creationId xmlns:a16="http://schemas.microsoft.com/office/drawing/2014/main" xmlns="" id="{8D1D700C-C989-4BBC-BAC5-321EA80D15A2}"/>
              </a:ext>
            </a:extLst>
          </p:cNvPr>
          <p:cNvPicPr>
            <a:picLocks noChangeAspect="1"/>
          </p:cNvPicPr>
          <p:nvPr/>
        </p:nvPicPr>
        <p:blipFill>
          <a:blip r:embed="rId3"/>
          <a:stretch>
            <a:fillRect/>
          </a:stretch>
        </p:blipFill>
        <p:spPr>
          <a:xfrm>
            <a:off x="1497013" y="2336800"/>
            <a:ext cx="9829818" cy="4099354"/>
          </a:xfrm>
          <a:prstGeom prst="rect">
            <a:avLst/>
          </a:prstGeom>
        </p:spPr>
      </p:pic>
      <p:sp>
        <p:nvSpPr>
          <p:cNvPr id="6" name="CaixaDeTexto 5">
            <a:extLst>
              <a:ext uri="{FF2B5EF4-FFF2-40B4-BE49-F238E27FC236}">
                <a16:creationId xmlns:a16="http://schemas.microsoft.com/office/drawing/2014/main" xmlns="" id="{2E7EDFA4-767C-4C5C-8D26-F0598B8F085A}"/>
              </a:ext>
            </a:extLst>
          </p:cNvPr>
          <p:cNvSpPr txBox="1"/>
          <p:nvPr/>
        </p:nvSpPr>
        <p:spPr>
          <a:xfrm>
            <a:off x="4370074" y="2483238"/>
            <a:ext cx="5193025" cy="707886"/>
          </a:xfrm>
          <a:prstGeom prst="rect">
            <a:avLst/>
          </a:prstGeom>
          <a:noFill/>
        </p:spPr>
        <p:txBody>
          <a:bodyPr wrap="none" rtlCol="0">
            <a:spAutoFit/>
          </a:bodyPr>
          <a:lstStyle/>
          <a:p>
            <a:r>
              <a:rPr lang="pt-BR" sz="4000" dirty="0">
                <a:solidFill>
                  <a:srgbClr val="FF0000"/>
                </a:solidFill>
              </a:rPr>
              <a:t>https://abrir.link/MoVzy</a:t>
            </a:r>
          </a:p>
        </p:txBody>
      </p:sp>
      <p:pic>
        <p:nvPicPr>
          <p:cNvPr id="8" name="Imagem 7">
            <a:extLst>
              <a:ext uri="{FF2B5EF4-FFF2-40B4-BE49-F238E27FC236}">
                <a16:creationId xmlns:a16="http://schemas.microsoft.com/office/drawing/2014/main" xmlns="" id="{DF89F9B0-1633-4D7C-B02F-A4722E6C6F15}"/>
              </a:ext>
            </a:extLst>
          </p:cNvPr>
          <p:cNvPicPr>
            <a:picLocks noChangeAspect="1"/>
          </p:cNvPicPr>
          <p:nvPr/>
        </p:nvPicPr>
        <p:blipFill>
          <a:blip r:embed="rId4"/>
          <a:stretch>
            <a:fillRect/>
          </a:stretch>
        </p:blipFill>
        <p:spPr>
          <a:xfrm>
            <a:off x="4138612" y="3167509"/>
            <a:ext cx="10848975" cy="4524375"/>
          </a:xfrm>
          <a:prstGeom prst="rect">
            <a:avLst/>
          </a:prstGeom>
        </p:spPr>
      </p:pic>
    </p:spTree>
    <p:extLst>
      <p:ext uri="{BB962C8B-B14F-4D97-AF65-F5344CB8AC3E}">
        <p14:creationId xmlns:p14="http://schemas.microsoft.com/office/powerpoint/2010/main" xmlns="" val="3249455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C842A9-E04C-4753-B19E-7F8F89F9970D}"/>
              </a:ext>
            </a:extLst>
          </p:cNvPr>
          <p:cNvSpPr>
            <a:spLocks noGrp="1"/>
          </p:cNvSpPr>
          <p:nvPr>
            <p:ph type="title"/>
          </p:nvPr>
        </p:nvSpPr>
        <p:spPr>
          <a:xfrm>
            <a:off x="4546600" y="1157986"/>
            <a:ext cx="3098800" cy="422275"/>
          </a:xfrm>
        </p:spPr>
        <p:txBody>
          <a:bodyPr>
            <a:normAutofit fontScale="90000"/>
          </a:bodyPr>
          <a:lstStyle/>
          <a:p>
            <a:r>
              <a:rPr lang="pt-BR" b="1" dirty="0"/>
              <a:t>Recuperação</a:t>
            </a:r>
          </a:p>
        </p:txBody>
      </p:sp>
      <p:pic>
        <p:nvPicPr>
          <p:cNvPr id="5" name="Espaço Reservado para Conteúdo 4">
            <a:extLst>
              <a:ext uri="{FF2B5EF4-FFF2-40B4-BE49-F238E27FC236}">
                <a16:creationId xmlns:a16="http://schemas.microsoft.com/office/drawing/2014/main" xmlns="" id="{A1624855-C6D4-4996-A093-BA3A7ACCCB61}"/>
              </a:ext>
            </a:extLst>
          </p:cNvPr>
          <p:cNvPicPr>
            <a:picLocks noGrp="1" noChangeAspect="1"/>
          </p:cNvPicPr>
          <p:nvPr>
            <p:ph idx="1"/>
          </p:nvPr>
        </p:nvPicPr>
        <p:blipFill>
          <a:blip r:embed="rId2"/>
          <a:stretch>
            <a:fillRect/>
          </a:stretch>
        </p:blipFill>
        <p:spPr>
          <a:xfrm>
            <a:off x="2075819" y="2154533"/>
            <a:ext cx="8040362" cy="3334343"/>
          </a:xfrm>
        </p:spPr>
      </p:pic>
      <p:pic>
        <p:nvPicPr>
          <p:cNvPr id="7" name="Imagem 6">
            <a:extLst>
              <a:ext uri="{FF2B5EF4-FFF2-40B4-BE49-F238E27FC236}">
                <a16:creationId xmlns:a16="http://schemas.microsoft.com/office/drawing/2014/main" xmlns="" id="{C562D70B-808F-421B-AC26-FDCF3D0C3E8C}"/>
              </a:ext>
            </a:extLst>
          </p:cNvPr>
          <p:cNvPicPr>
            <a:picLocks noChangeAspect="1"/>
          </p:cNvPicPr>
          <p:nvPr/>
        </p:nvPicPr>
        <p:blipFill>
          <a:blip r:embed="rId3"/>
          <a:stretch>
            <a:fillRect/>
          </a:stretch>
        </p:blipFill>
        <p:spPr>
          <a:xfrm>
            <a:off x="3141662" y="1157986"/>
            <a:ext cx="5400675" cy="4610100"/>
          </a:xfrm>
          <a:prstGeom prst="rect">
            <a:avLst/>
          </a:prstGeom>
        </p:spPr>
      </p:pic>
    </p:spTree>
    <p:extLst>
      <p:ext uri="{BB962C8B-B14F-4D97-AF65-F5344CB8AC3E}">
        <p14:creationId xmlns:p14="http://schemas.microsoft.com/office/powerpoint/2010/main" xmlns="" val="5254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BF3034-49AE-47AA-8BE6-1B6FD06B09F8}"/>
              </a:ext>
            </a:extLst>
          </p:cNvPr>
          <p:cNvSpPr>
            <a:spLocks noGrp="1"/>
          </p:cNvSpPr>
          <p:nvPr>
            <p:ph type="title"/>
          </p:nvPr>
        </p:nvSpPr>
        <p:spPr>
          <a:xfrm>
            <a:off x="4235449" y="1301058"/>
            <a:ext cx="3721100" cy="434975"/>
          </a:xfrm>
        </p:spPr>
        <p:txBody>
          <a:bodyPr>
            <a:normAutofit fontScale="90000"/>
          </a:bodyPr>
          <a:lstStyle/>
          <a:p>
            <a:r>
              <a:rPr lang="pt-BR" b="1" dirty="0"/>
              <a:t>Acesso GOV.BR</a:t>
            </a:r>
          </a:p>
        </p:txBody>
      </p:sp>
      <p:pic>
        <p:nvPicPr>
          <p:cNvPr id="5" name="Espaço Reservado para Conteúdo 4">
            <a:extLst>
              <a:ext uri="{FF2B5EF4-FFF2-40B4-BE49-F238E27FC236}">
                <a16:creationId xmlns:a16="http://schemas.microsoft.com/office/drawing/2014/main" xmlns="" id="{8DA8918D-C3A6-4DC3-9337-6007A3FE8660}"/>
              </a:ext>
            </a:extLst>
          </p:cNvPr>
          <p:cNvPicPr>
            <a:picLocks noGrp="1" noChangeAspect="1"/>
          </p:cNvPicPr>
          <p:nvPr>
            <p:ph idx="1"/>
          </p:nvPr>
        </p:nvPicPr>
        <p:blipFill>
          <a:blip r:embed="rId2"/>
          <a:stretch>
            <a:fillRect/>
          </a:stretch>
        </p:blipFill>
        <p:spPr>
          <a:xfrm>
            <a:off x="2066892" y="1851025"/>
            <a:ext cx="8058215" cy="3705917"/>
          </a:xfrm>
        </p:spPr>
      </p:pic>
    </p:spTree>
    <p:extLst>
      <p:ext uri="{BB962C8B-B14F-4D97-AF65-F5344CB8AC3E}">
        <p14:creationId xmlns:p14="http://schemas.microsoft.com/office/powerpoint/2010/main" xmlns="" val="411282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8C601B-C96D-4710-B1E4-BA27E76F68EF}"/>
              </a:ext>
            </a:extLst>
          </p:cNvPr>
          <p:cNvSpPr>
            <a:spLocks noGrp="1"/>
          </p:cNvSpPr>
          <p:nvPr>
            <p:ph type="title"/>
          </p:nvPr>
        </p:nvSpPr>
        <p:spPr>
          <a:xfrm>
            <a:off x="4025900" y="1333406"/>
            <a:ext cx="4140200" cy="168275"/>
          </a:xfrm>
        </p:spPr>
        <p:txBody>
          <a:bodyPr>
            <a:normAutofit fontScale="90000"/>
          </a:bodyPr>
          <a:lstStyle/>
          <a:p>
            <a:r>
              <a:rPr lang="pt-BR" b="1" dirty="0"/>
              <a:t>Página principal</a:t>
            </a:r>
          </a:p>
        </p:txBody>
      </p:sp>
      <p:pic>
        <p:nvPicPr>
          <p:cNvPr id="5" name="Espaço Reservado para Conteúdo 4">
            <a:extLst>
              <a:ext uri="{FF2B5EF4-FFF2-40B4-BE49-F238E27FC236}">
                <a16:creationId xmlns:a16="http://schemas.microsoft.com/office/drawing/2014/main" xmlns="" id="{37950F03-9544-47CD-96D2-CF59ACA96E38}"/>
              </a:ext>
            </a:extLst>
          </p:cNvPr>
          <p:cNvPicPr>
            <a:picLocks noGrp="1" noChangeAspect="1"/>
          </p:cNvPicPr>
          <p:nvPr>
            <p:ph idx="1"/>
          </p:nvPr>
        </p:nvPicPr>
        <p:blipFill>
          <a:blip r:embed="rId2"/>
          <a:stretch>
            <a:fillRect/>
          </a:stretch>
        </p:blipFill>
        <p:spPr>
          <a:xfrm>
            <a:off x="2008675" y="1889125"/>
            <a:ext cx="8174649" cy="3551331"/>
          </a:xfrm>
        </p:spPr>
      </p:pic>
    </p:spTree>
    <p:extLst>
      <p:ext uri="{BB962C8B-B14F-4D97-AF65-F5344CB8AC3E}">
        <p14:creationId xmlns:p14="http://schemas.microsoft.com/office/powerpoint/2010/main" xmlns="" val="142457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05372C-2904-44F0-A525-E948BCAFBEE8}"/>
              </a:ext>
            </a:extLst>
          </p:cNvPr>
          <p:cNvSpPr>
            <a:spLocks noGrp="1"/>
          </p:cNvSpPr>
          <p:nvPr>
            <p:ph type="title"/>
          </p:nvPr>
        </p:nvSpPr>
        <p:spPr>
          <a:xfrm>
            <a:off x="5314950" y="1165225"/>
            <a:ext cx="1562100" cy="206375"/>
          </a:xfrm>
        </p:spPr>
        <p:txBody>
          <a:bodyPr>
            <a:normAutofit fontScale="90000"/>
          </a:bodyPr>
          <a:lstStyle/>
          <a:p>
            <a:r>
              <a:rPr lang="pt-BR" b="1" dirty="0"/>
              <a:t>Menu</a:t>
            </a:r>
          </a:p>
        </p:txBody>
      </p:sp>
      <p:pic>
        <p:nvPicPr>
          <p:cNvPr id="5" name="Espaço Reservado para Conteúdo 4">
            <a:extLst>
              <a:ext uri="{FF2B5EF4-FFF2-40B4-BE49-F238E27FC236}">
                <a16:creationId xmlns:a16="http://schemas.microsoft.com/office/drawing/2014/main" xmlns="" id="{A0574993-A0CA-441C-A805-2BF428985840}"/>
              </a:ext>
            </a:extLst>
          </p:cNvPr>
          <p:cNvPicPr>
            <a:picLocks noGrp="1" noChangeAspect="1"/>
          </p:cNvPicPr>
          <p:nvPr>
            <p:ph idx="1"/>
          </p:nvPr>
        </p:nvPicPr>
        <p:blipFill>
          <a:blip r:embed="rId2"/>
          <a:stretch>
            <a:fillRect/>
          </a:stretch>
        </p:blipFill>
        <p:spPr>
          <a:xfrm>
            <a:off x="2408237" y="1815702"/>
            <a:ext cx="1914525" cy="4238625"/>
          </a:xfrm>
        </p:spPr>
      </p:pic>
      <p:pic>
        <p:nvPicPr>
          <p:cNvPr id="7" name="Imagem 6">
            <a:extLst>
              <a:ext uri="{FF2B5EF4-FFF2-40B4-BE49-F238E27FC236}">
                <a16:creationId xmlns:a16="http://schemas.microsoft.com/office/drawing/2014/main" xmlns="" id="{8E12712C-CDDD-4880-9200-D78CBEB04A7A}"/>
              </a:ext>
            </a:extLst>
          </p:cNvPr>
          <p:cNvPicPr>
            <a:picLocks noChangeAspect="1"/>
          </p:cNvPicPr>
          <p:nvPr/>
        </p:nvPicPr>
        <p:blipFill>
          <a:blip r:embed="rId3"/>
          <a:stretch>
            <a:fillRect/>
          </a:stretch>
        </p:blipFill>
        <p:spPr>
          <a:xfrm>
            <a:off x="6483594" y="1660525"/>
            <a:ext cx="1622682" cy="4548981"/>
          </a:xfrm>
          <a:prstGeom prst="rect">
            <a:avLst/>
          </a:prstGeom>
        </p:spPr>
      </p:pic>
      <p:sp>
        <p:nvSpPr>
          <p:cNvPr id="8" name="Seta: para a Direita 7">
            <a:extLst>
              <a:ext uri="{FF2B5EF4-FFF2-40B4-BE49-F238E27FC236}">
                <a16:creationId xmlns:a16="http://schemas.microsoft.com/office/drawing/2014/main" xmlns="" id="{09BBC9DE-6F65-47A8-AA1D-9838AF12F423}"/>
              </a:ext>
            </a:extLst>
          </p:cNvPr>
          <p:cNvSpPr/>
          <p:nvPr/>
        </p:nvSpPr>
        <p:spPr>
          <a:xfrm>
            <a:off x="4710356" y="3340100"/>
            <a:ext cx="13335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27165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135939-FE5B-4084-A3A1-04EC436B45CC}"/>
              </a:ext>
            </a:extLst>
          </p:cNvPr>
          <p:cNvSpPr>
            <a:spLocks noGrp="1"/>
          </p:cNvSpPr>
          <p:nvPr>
            <p:ph type="title"/>
          </p:nvPr>
        </p:nvSpPr>
        <p:spPr>
          <a:xfrm>
            <a:off x="5340350" y="1114425"/>
            <a:ext cx="1511300" cy="536575"/>
          </a:xfrm>
        </p:spPr>
        <p:txBody>
          <a:bodyPr>
            <a:normAutofit fontScale="90000"/>
          </a:bodyPr>
          <a:lstStyle/>
          <a:p>
            <a:r>
              <a:rPr lang="pt-BR" b="1" dirty="0"/>
              <a:t>Menu</a:t>
            </a:r>
          </a:p>
        </p:txBody>
      </p:sp>
      <p:sp>
        <p:nvSpPr>
          <p:cNvPr id="3" name="Espaço Reservado para Conteúdo 2">
            <a:extLst>
              <a:ext uri="{FF2B5EF4-FFF2-40B4-BE49-F238E27FC236}">
                <a16:creationId xmlns:a16="http://schemas.microsoft.com/office/drawing/2014/main" xmlns="" id="{F87E4652-3B1F-48C4-82AB-5DAC34D6013E}"/>
              </a:ext>
            </a:extLst>
          </p:cNvPr>
          <p:cNvSpPr>
            <a:spLocks noGrp="1"/>
          </p:cNvSpPr>
          <p:nvPr>
            <p:ph idx="1"/>
          </p:nvPr>
        </p:nvSpPr>
        <p:spPr/>
        <p:txBody>
          <a:bodyPr>
            <a:normAutofit fontScale="62500" lnSpcReduction="20000"/>
          </a:bodyPr>
          <a:lstStyle/>
          <a:p>
            <a:r>
              <a:rPr lang="pt-BR" dirty="0"/>
              <a:t>⮚ Procedimento: o Registro “Procedimento” foi uma opção que o Sistema trouxe com a última atualização, e corresponde ao atendimento que o CT realiza à criança ou ao adolescente, aos pais ou responsáveis. Esta forma de registro tem fundamentação no Art. 136, inciso I, ECA. </a:t>
            </a:r>
          </a:p>
          <a:p>
            <a:r>
              <a:rPr lang="pt-BR" dirty="0"/>
              <a:t>⮚ Comunicado de Violação: esta função é o tipo de registro utilizado sempre que a informação de violação de direitos humanos de criança ou adolescente for realizada ao Conselho Tutelar por terceiros, ou seja, a comunicação através do disque 100, pelo telefone da sede do Conselho Tutelar de forma anônima ou não, entre outras possibilidades de comunicar ao Conselho Tutelar qualquer tipo de ameaça ou violação de direitos. Essa função serve como relato, que futuramente será usado para estatísticas.</a:t>
            </a:r>
          </a:p>
          <a:p>
            <a:r>
              <a:rPr lang="pt-BR" dirty="0"/>
              <a:t>⮚ Informação Externa: corresponde a uma proposta de organização interna do CT enquanto órgão público. Como o Conselho Tutelar realiza diversos atendimentos que não são relacionados a uma violação de direitos contra a criança ou o adolescente, a informação sistematiza estes registros, outrora esquecidos. </a:t>
            </a:r>
          </a:p>
          <a:p>
            <a:r>
              <a:rPr lang="pt-BR" dirty="0"/>
              <a:t>⮚ Unidades: o sistema possui dois tipos de unidades: Conselhos e Sistema de Garantia de Direitos. A função “Unidades” é onde listamos os conselhos registrados no SIPIA - sejam eles, Conselhos Tutelares ou dos Direitos da Criança e do Adolescente. Sistema de Garantia de Direito (SGD) - são todas as unidades que executam as medidas de proteção, bem como outros órgãos, incluindo outros Conselhos Setoriais. Na função “Unidades”, você pode adicionar novo ou até mesmo, consultar conselho ou SGD já existente. Vale ressaltar que todos os usuários do sistema estão vinculados a uma unidade</a:t>
            </a:r>
          </a:p>
        </p:txBody>
      </p:sp>
    </p:spTree>
    <p:extLst>
      <p:ext uri="{BB962C8B-B14F-4D97-AF65-F5344CB8AC3E}">
        <p14:creationId xmlns:p14="http://schemas.microsoft.com/office/powerpoint/2010/main" xmlns="" val="274575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63852A-4C67-4FF2-BEB8-98773EFB810A}"/>
              </a:ext>
            </a:extLst>
          </p:cNvPr>
          <p:cNvSpPr>
            <a:spLocks noGrp="1"/>
          </p:cNvSpPr>
          <p:nvPr>
            <p:ph type="title"/>
          </p:nvPr>
        </p:nvSpPr>
        <p:spPr>
          <a:xfrm>
            <a:off x="5251450" y="1139825"/>
            <a:ext cx="1689100" cy="384175"/>
          </a:xfrm>
        </p:spPr>
        <p:txBody>
          <a:bodyPr>
            <a:normAutofit fontScale="90000"/>
          </a:bodyPr>
          <a:lstStyle/>
          <a:p>
            <a:r>
              <a:rPr lang="pt-BR" b="1" dirty="0"/>
              <a:t>Menu</a:t>
            </a:r>
          </a:p>
        </p:txBody>
      </p:sp>
      <p:sp>
        <p:nvSpPr>
          <p:cNvPr id="3" name="Espaço Reservado para Conteúdo 2">
            <a:extLst>
              <a:ext uri="{FF2B5EF4-FFF2-40B4-BE49-F238E27FC236}">
                <a16:creationId xmlns:a16="http://schemas.microsoft.com/office/drawing/2014/main" xmlns="" id="{22A47D76-90B5-4E07-9B81-64A5A03D3DEF}"/>
              </a:ext>
            </a:extLst>
          </p:cNvPr>
          <p:cNvSpPr>
            <a:spLocks noGrp="1"/>
          </p:cNvSpPr>
          <p:nvPr>
            <p:ph idx="1"/>
          </p:nvPr>
        </p:nvSpPr>
        <p:spPr>
          <a:xfrm>
            <a:off x="838200" y="1952625"/>
            <a:ext cx="10515600" cy="4351338"/>
          </a:xfrm>
        </p:spPr>
        <p:txBody>
          <a:bodyPr>
            <a:normAutofit fontScale="55000" lnSpcReduction="20000"/>
          </a:bodyPr>
          <a:lstStyle/>
          <a:p>
            <a:r>
              <a:rPr lang="pt-BR" dirty="0"/>
              <a:t>⮚  Ferramentas: na função “Ferramentas”, o usuário dispõe das listas de: Direito Violado, com diversos tipos de Violações, lista de medidas aplicáveis e modelos de documentos com vários tipos de documentos </a:t>
            </a:r>
          </a:p>
          <a:p>
            <a:r>
              <a:rPr lang="pt-BR" dirty="0"/>
              <a:t>⮚ Direito Violado: o direito violado é o conceito estabelecido quando um dos fundamentos caracterizados pela legislação vigente referente à criança e ao adolescente não é garantido. O SIPIA Conselho Tutelar tem como pré-requisito para geração de relatórios estatísticos fiéis da realidade da criança e do adolescente a identificação desses direitos fundamentais violados. Para tanto, se faz necessário que os Conselheiros Tutelares identifiquem os Direitos Violados. É, aí, que o Conselheiro Tutelar se torna ator imprescindível para a geração de estatísticas públicas, pois como já dito antes, esses dados analisados vertical e horizontalmente subsidiarão a formulação das políticas públicas voltadas à criança e ao adolescente. Ou seja, informações precisas com relação a identificação dos direitos violados impactam diretamente na promoção e defesa dos direitos de criança e adolescentes. O sistema possui uma lista com diversos direitos violados, tipificando as violações com base no Estatuto da Criança e do Adolescente (ECA), bem como outras leis referentes à infância e adolescência. Cada um deles possui uma descrição detalhada do seu significado, além de outras configurações, para melhor compreensão do usuário. Para tornar mais prática a identificação do direito violado, a pesquisa está organizada por direito fundamental e por grupo de direitos. A seleção do direito violado é realizada no processo de atendimento, e seu conteúdo pode ser visualizado na opção Ferramentas – Direito Violado. </a:t>
            </a:r>
          </a:p>
          <a:p>
            <a:r>
              <a:rPr lang="pt-BR" dirty="0"/>
              <a:t>⮚ Medida: as medidas de proteção são aplicadas pelo Conselheiro Tutelar e, devido à sua natureza jurídica, constituem-se instrumentos de proteção à criança e ao adolescente, imprescindíveis para o reparação dos direitos infantojuvenis. A forma com que o SIPIA Conselho Tutelar organiza as medidas dá celeridade à aplicação das mesmas. Com diversas medidas pensadas com base legal, o sistema as estrutura em seis grupos: ❖ Medidas Aplicáveis a Criança/Adolescente; ❖ Medidas Aplicáveis a Pais/Responsáveis; ❖ Encaminhamentos ao Ministério Público; ❖ Encaminhamentos à Justiça da Infância e da Juventude; ❖ Encaminhamentos Especiais; ❖ Requisições de Serviços Públicos. A aplicação das medidas é feita durante o processo de atendimento, e, o usuário poderá visualizar todas na opção “Ferramentas – Medida”.</a:t>
            </a:r>
          </a:p>
        </p:txBody>
      </p:sp>
    </p:spTree>
    <p:extLst>
      <p:ext uri="{BB962C8B-B14F-4D97-AF65-F5344CB8AC3E}">
        <p14:creationId xmlns:p14="http://schemas.microsoft.com/office/powerpoint/2010/main" xmlns="" val="312396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486F43-2386-4DC8-95FB-5CF15B9995D1}"/>
              </a:ext>
            </a:extLst>
          </p:cNvPr>
          <p:cNvSpPr>
            <a:spLocks noGrp="1"/>
          </p:cNvSpPr>
          <p:nvPr>
            <p:ph type="title"/>
          </p:nvPr>
        </p:nvSpPr>
        <p:spPr>
          <a:xfrm>
            <a:off x="5359400" y="1114425"/>
            <a:ext cx="1473200" cy="434975"/>
          </a:xfrm>
        </p:spPr>
        <p:txBody>
          <a:bodyPr>
            <a:normAutofit fontScale="90000"/>
          </a:bodyPr>
          <a:lstStyle/>
          <a:p>
            <a:r>
              <a:rPr lang="pt-BR" b="1" dirty="0"/>
              <a:t>Menu</a:t>
            </a:r>
          </a:p>
        </p:txBody>
      </p:sp>
      <p:sp>
        <p:nvSpPr>
          <p:cNvPr id="3" name="Espaço Reservado para Conteúdo 2">
            <a:extLst>
              <a:ext uri="{FF2B5EF4-FFF2-40B4-BE49-F238E27FC236}">
                <a16:creationId xmlns:a16="http://schemas.microsoft.com/office/drawing/2014/main" xmlns="" id="{685D73BF-6D68-424D-ADE9-4C11C3995E93}"/>
              </a:ext>
            </a:extLst>
          </p:cNvPr>
          <p:cNvSpPr>
            <a:spLocks noGrp="1"/>
          </p:cNvSpPr>
          <p:nvPr>
            <p:ph idx="1"/>
          </p:nvPr>
        </p:nvSpPr>
        <p:spPr>
          <a:xfrm>
            <a:off x="1016000" y="1901825"/>
            <a:ext cx="10515600" cy="4351338"/>
          </a:xfrm>
        </p:spPr>
        <p:txBody>
          <a:bodyPr vert="horz" lIns="91440" tIns="45720" rIns="91440" bIns="45720" rtlCol="0" anchor="t">
            <a:normAutofit fontScale="77500" lnSpcReduction="20000"/>
          </a:bodyPr>
          <a:lstStyle/>
          <a:p>
            <a:r>
              <a:rPr lang="pt-BR" dirty="0"/>
              <a:t>⮚ Modelos de Documentos: o sistema possui diversos tipos de modelos de documentos, formulários a serem utilizados pelo Conselho Tutelar para envio ao Sistema de Garantia de Direitos (SGD). São 4 (quatro) os tipos de documentos: ofício, notificação, requisição e declaração, vinculados a cada medida de proteção, de maneira que o SIPIA Conselho Tutelar os apresenta de acordo com a medida previamente selecionada. Os tipos de documentos do sistema foram elaborados por especialistas para eliminar a necessidade de recorrer a qualquer outra plataforma e para dar celeridade ao trabalho. Os documentos gerados pelo SIPIA podem ser editados e personalizados. A seleção dos tipos de documentos é feita durante o processo de atendimento, no entanto, o seu conteúdo pode ser visto previamente na opção “Ferramentas” – Modelo de documento. </a:t>
            </a:r>
          </a:p>
          <a:p>
            <a:r>
              <a:rPr lang="pt-BR" dirty="0"/>
              <a:t>⮚ Sistema: na função “Sistema”, você poderá listar todos os usuários do SIPIA, quer seja, Conselheiros Tutelares, Gestores e/ou coordenadores técnicos e inserir bairros dentro do sistema. </a:t>
            </a:r>
          </a:p>
          <a:p>
            <a:r>
              <a:rPr lang="pt-BR" dirty="0"/>
              <a:t>⮚ Relatórios: na função “Relatórios”, você poderá mensurar o uso do SIPIA por parte do Conselho Tutelar, seja os registros de procedimentos, comunicado de violações ou informações. </a:t>
            </a:r>
            <a:endParaRPr lang="pt-BR" dirty="0">
              <a:ea typeface="Calibri"/>
              <a:cs typeface="Calibri"/>
            </a:endParaRPr>
          </a:p>
        </p:txBody>
      </p:sp>
    </p:spTree>
    <p:extLst>
      <p:ext uri="{BB962C8B-B14F-4D97-AF65-F5344CB8AC3E}">
        <p14:creationId xmlns:p14="http://schemas.microsoft.com/office/powerpoint/2010/main" xmlns="" val="220174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DF42EF-2E61-4157-87B1-C5DE6A692AF5}"/>
              </a:ext>
            </a:extLst>
          </p:cNvPr>
          <p:cNvSpPr>
            <a:spLocks noGrp="1"/>
          </p:cNvSpPr>
          <p:nvPr>
            <p:ph type="title"/>
          </p:nvPr>
        </p:nvSpPr>
        <p:spPr>
          <a:xfrm>
            <a:off x="5289550" y="1165225"/>
            <a:ext cx="1612900" cy="409575"/>
          </a:xfrm>
        </p:spPr>
        <p:txBody>
          <a:bodyPr>
            <a:normAutofit fontScale="90000"/>
          </a:bodyPr>
          <a:lstStyle/>
          <a:p>
            <a:r>
              <a:rPr lang="pt-BR" b="1" dirty="0"/>
              <a:t>Menu</a:t>
            </a:r>
          </a:p>
        </p:txBody>
      </p:sp>
      <p:sp>
        <p:nvSpPr>
          <p:cNvPr id="3" name="Espaço Reservado para Conteúdo 2">
            <a:extLst>
              <a:ext uri="{FF2B5EF4-FFF2-40B4-BE49-F238E27FC236}">
                <a16:creationId xmlns:a16="http://schemas.microsoft.com/office/drawing/2014/main" xmlns="" id="{35ED78C5-183E-401E-9333-DE47909F0068}"/>
              </a:ext>
            </a:extLst>
          </p:cNvPr>
          <p:cNvSpPr>
            <a:spLocks noGrp="1"/>
          </p:cNvSpPr>
          <p:nvPr>
            <p:ph idx="1"/>
          </p:nvPr>
        </p:nvSpPr>
        <p:spPr>
          <a:xfrm>
            <a:off x="990600" y="1901825"/>
            <a:ext cx="10515600" cy="4351338"/>
          </a:xfrm>
        </p:spPr>
        <p:txBody>
          <a:bodyPr>
            <a:normAutofit fontScale="92500" lnSpcReduction="20000"/>
          </a:bodyPr>
          <a:lstStyle/>
          <a:p>
            <a:r>
              <a:rPr lang="pt-BR" dirty="0"/>
              <a:t> ⮚ Estatísticas: A função “Estatísticas”, corresponde aos relatórios situacionais que o Conselho Tutelar tem a função de gerar. Esta opção é importantíssima para o fortalecimento do Sistema de Garantia de Direitos.</a:t>
            </a:r>
          </a:p>
          <a:p>
            <a:r>
              <a:rPr lang="pt-BR" dirty="0"/>
              <a:t> ⮚ Consultar Medidas/Documentos: na função “Consultar Medidas/Documentos”, o usuário poderá ter acesso às medidas aplicadas pelo Conselho Tutelar, bem como os respectivos documentos gerados e dar anuência às medidas aplicadas por meio da assinatura eletrônica ou pela não assinatura, por e-mail, para o SGD, e também acompanhar a sua execução</a:t>
            </a:r>
          </a:p>
          <a:p>
            <a:r>
              <a:rPr lang="pt-BR" dirty="0"/>
              <a:t>⮚ Consulta Pública de Entidades: na função “Consulta Pública Entidades”, você tem a possibilidade de consultar, utilizando os filtros referentes ao estado, município ou tipo de Entidade, as instituições do SGD de determinada localidade</a:t>
            </a:r>
          </a:p>
          <a:p>
            <a:endParaRPr lang="pt-BR" dirty="0"/>
          </a:p>
        </p:txBody>
      </p:sp>
    </p:spTree>
    <p:extLst>
      <p:ext uri="{BB962C8B-B14F-4D97-AF65-F5344CB8AC3E}">
        <p14:creationId xmlns:p14="http://schemas.microsoft.com/office/powerpoint/2010/main" xmlns="" val="337645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17C34-270D-4571-AC5F-B2EF87688A06}"/>
              </a:ext>
            </a:extLst>
          </p:cNvPr>
          <p:cNvSpPr>
            <a:spLocks noGrp="1"/>
          </p:cNvSpPr>
          <p:nvPr>
            <p:ph type="title"/>
          </p:nvPr>
        </p:nvSpPr>
        <p:spPr>
          <a:xfrm>
            <a:off x="5074996" y="1187449"/>
            <a:ext cx="1387636" cy="434975"/>
          </a:xfrm>
        </p:spPr>
        <p:txBody>
          <a:bodyPr>
            <a:normAutofit fontScale="90000"/>
          </a:bodyPr>
          <a:lstStyle/>
          <a:p>
            <a:r>
              <a:rPr lang="pt-BR" b="1" dirty="0"/>
              <a:t>Menu</a:t>
            </a:r>
          </a:p>
        </p:txBody>
      </p:sp>
      <p:pic>
        <p:nvPicPr>
          <p:cNvPr id="9" name="Espaço Reservado para Conteúdo 8">
            <a:extLst>
              <a:ext uri="{FF2B5EF4-FFF2-40B4-BE49-F238E27FC236}">
                <a16:creationId xmlns:a16="http://schemas.microsoft.com/office/drawing/2014/main" xmlns="" id="{A02DCA15-9057-4C96-B63D-C0E7B59AA5FD}"/>
              </a:ext>
            </a:extLst>
          </p:cNvPr>
          <p:cNvPicPr>
            <a:picLocks noGrp="1" noChangeAspect="1"/>
          </p:cNvPicPr>
          <p:nvPr>
            <p:ph idx="1"/>
          </p:nvPr>
        </p:nvPicPr>
        <p:blipFill>
          <a:blip r:embed="rId2"/>
          <a:stretch>
            <a:fillRect/>
          </a:stretch>
        </p:blipFill>
        <p:spPr>
          <a:xfrm>
            <a:off x="1251241" y="1812925"/>
            <a:ext cx="4228517" cy="4351338"/>
          </a:xfrm>
        </p:spPr>
      </p:pic>
      <p:pic>
        <p:nvPicPr>
          <p:cNvPr id="11" name="Imagem 10">
            <a:extLst>
              <a:ext uri="{FF2B5EF4-FFF2-40B4-BE49-F238E27FC236}">
                <a16:creationId xmlns:a16="http://schemas.microsoft.com/office/drawing/2014/main" xmlns="" id="{A5083A2A-36B6-45D6-B95F-A50A12D97A75}"/>
              </a:ext>
            </a:extLst>
          </p:cNvPr>
          <p:cNvPicPr>
            <a:picLocks noChangeAspect="1"/>
          </p:cNvPicPr>
          <p:nvPr/>
        </p:nvPicPr>
        <p:blipFill>
          <a:blip r:embed="rId3"/>
          <a:stretch>
            <a:fillRect/>
          </a:stretch>
        </p:blipFill>
        <p:spPr>
          <a:xfrm>
            <a:off x="5768814" y="1901825"/>
            <a:ext cx="4117231" cy="3768726"/>
          </a:xfrm>
          <a:prstGeom prst="rect">
            <a:avLst/>
          </a:prstGeom>
        </p:spPr>
      </p:pic>
      <p:sp>
        <p:nvSpPr>
          <p:cNvPr id="13" name="CaixaDeTexto 12">
            <a:extLst>
              <a:ext uri="{FF2B5EF4-FFF2-40B4-BE49-F238E27FC236}">
                <a16:creationId xmlns:a16="http://schemas.microsoft.com/office/drawing/2014/main" xmlns="" id="{3F239024-B0B5-40FD-8A0C-2748CA4169C9}"/>
              </a:ext>
            </a:extLst>
          </p:cNvPr>
          <p:cNvSpPr txBox="1"/>
          <p:nvPr/>
        </p:nvSpPr>
        <p:spPr>
          <a:xfrm>
            <a:off x="9829237" y="2921000"/>
            <a:ext cx="2223044" cy="369332"/>
          </a:xfrm>
          <a:prstGeom prst="rect">
            <a:avLst/>
          </a:prstGeom>
          <a:noFill/>
        </p:spPr>
        <p:txBody>
          <a:bodyPr wrap="none" rtlCol="0">
            <a:spAutoFit/>
          </a:bodyPr>
          <a:lstStyle/>
          <a:p>
            <a:r>
              <a:rPr lang="pt-BR" dirty="0">
                <a:solidFill>
                  <a:srgbClr val="FF0000"/>
                </a:solidFill>
              </a:rPr>
              <a:t>Mãe/Pai/Responsável</a:t>
            </a:r>
          </a:p>
        </p:txBody>
      </p:sp>
      <p:sp>
        <p:nvSpPr>
          <p:cNvPr id="14" name="CaixaDeTexto 13">
            <a:extLst>
              <a:ext uri="{FF2B5EF4-FFF2-40B4-BE49-F238E27FC236}">
                <a16:creationId xmlns:a16="http://schemas.microsoft.com/office/drawing/2014/main" xmlns="" id="{C90E314C-F879-40F0-AA36-5B94F7C85D8F}"/>
              </a:ext>
            </a:extLst>
          </p:cNvPr>
          <p:cNvSpPr txBox="1"/>
          <p:nvPr/>
        </p:nvSpPr>
        <p:spPr>
          <a:xfrm>
            <a:off x="9886045" y="3244334"/>
            <a:ext cx="1811393" cy="369332"/>
          </a:xfrm>
          <a:prstGeom prst="rect">
            <a:avLst/>
          </a:prstGeom>
          <a:noFill/>
        </p:spPr>
        <p:txBody>
          <a:bodyPr wrap="none" rtlCol="0">
            <a:spAutoFit/>
          </a:bodyPr>
          <a:lstStyle/>
          <a:p>
            <a:r>
              <a:rPr lang="pt-BR" dirty="0">
                <a:solidFill>
                  <a:srgbClr val="00B050"/>
                </a:solidFill>
              </a:rPr>
              <a:t>Gerenciar Bairros</a:t>
            </a:r>
          </a:p>
        </p:txBody>
      </p:sp>
    </p:spTree>
    <p:extLst>
      <p:ext uri="{BB962C8B-B14F-4D97-AF65-F5344CB8AC3E}">
        <p14:creationId xmlns:p14="http://schemas.microsoft.com/office/powerpoint/2010/main" xmlns="" val="1914557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C87889-5088-483B-BE3B-2955A36D653A}"/>
              </a:ext>
            </a:extLst>
          </p:cNvPr>
          <p:cNvSpPr>
            <a:spLocks noGrp="1"/>
          </p:cNvSpPr>
          <p:nvPr>
            <p:ph type="title"/>
          </p:nvPr>
        </p:nvSpPr>
        <p:spPr>
          <a:xfrm>
            <a:off x="5397500" y="1139825"/>
            <a:ext cx="1397000" cy="447675"/>
          </a:xfrm>
        </p:spPr>
        <p:txBody>
          <a:bodyPr>
            <a:normAutofit fontScale="90000"/>
          </a:bodyPr>
          <a:lstStyle/>
          <a:p>
            <a:r>
              <a:rPr lang="pt-BR" b="1" dirty="0"/>
              <a:t>Menu</a:t>
            </a:r>
          </a:p>
        </p:txBody>
      </p:sp>
      <p:pic>
        <p:nvPicPr>
          <p:cNvPr id="7" name="Imagem 6">
            <a:extLst>
              <a:ext uri="{FF2B5EF4-FFF2-40B4-BE49-F238E27FC236}">
                <a16:creationId xmlns:a16="http://schemas.microsoft.com/office/drawing/2014/main" xmlns="" id="{F96B5151-AD4A-45C9-984C-8BD14D0411D8}"/>
              </a:ext>
            </a:extLst>
          </p:cNvPr>
          <p:cNvPicPr>
            <a:picLocks noChangeAspect="1"/>
          </p:cNvPicPr>
          <p:nvPr/>
        </p:nvPicPr>
        <p:blipFill>
          <a:blip r:embed="rId2"/>
          <a:stretch>
            <a:fillRect/>
          </a:stretch>
        </p:blipFill>
        <p:spPr>
          <a:xfrm>
            <a:off x="6921500" y="1827212"/>
            <a:ext cx="4724400" cy="1704975"/>
          </a:xfrm>
          <a:prstGeom prst="rect">
            <a:avLst/>
          </a:prstGeom>
        </p:spPr>
      </p:pic>
      <p:pic>
        <p:nvPicPr>
          <p:cNvPr id="13" name="Espaço Reservado para Conteúdo 12">
            <a:extLst>
              <a:ext uri="{FF2B5EF4-FFF2-40B4-BE49-F238E27FC236}">
                <a16:creationId xmlns:a16="http://schemas.microsoft.com/office/drawing/2014/main" xmlns="" id="{925449B1-83A9-4703-B3B7-5040EFB93C27}"/>
              </a:ext>
            </a:extLst>
          </p:cNvPr>
          <p:cNvPicPr>
            <a:picLocks noGrp="1" noChangeAspect="1"/>
          </p:cNvPicPr>
          <p:nvPr>
            <p:ph idx="1"/>
          </p:nvPr>
        </p:nvPicPr>
        <p:blipFill>
          <a:blip r:embed="rId3"/>
          <a:stretch>
            <a:fillRect/>
          </a:stretch>
        </p:blipFill>
        <p:spPr>
          <a:xfrm>
            <a:off x="1384300" y="1827212"/>
            <a:ext cx="4876800" cy="4305300"/>
          </a:xfrm>
        </p:spPr>
      </p:pic>
      <p:sp>
        <p:nvSpPr>
          <p:cNvPr id="14" name="CaixaDeTexto 13">
            <a:extLst>
              <a:ext uri="{FF2B5EF4-FFF2-40B4-BE49-F238E27FC236}">
                <a16:creationId xmlns:a16="http://schemas.microsoft.com/office/drawing/2014/main" xmlns="" id="{FB750803-0E3D-4134-BDB0-458577E2CC03}"/>
              </a:ext>
            </a:extLst>
          </p:cNvPr>
          <p:cNvSpPr txBox="1"/>
          <p:nvPr/>
        </p:nvSpPr>
        <p:spPr>
          <a:xfrm>
            <a:off x="6461959" y="4889500"/>
            <a:ext cx="4345741" cy="923330"/>
          </a:xfrm>
          <a:prstGeom prst="rect">
            <a:avLst/>
          </a:prstGeom>
          <a:noFill/>
        </p:spPr>
        <p:txBody>
          <a:bodyPr wrap="none" rtlCol="0">
            <a:spAutoFit/>
          </a:bodyPr>
          <a:lstStyle/>
          <a:p>
            <a:r>
              <a:rPr lang="pt-BR" dirty="0">
                <a:solidFill>
                  <a:srgbClr val="FF0000"/>
                </a:solidFill>
              </a:rPr>
              <a:t>Extração de Direitos Violados por Localidade</a:t>
            </a:r>
          </a:p>
          <a:p>
            <a:r>
              <a:rPr lang="pt-BR" dirty="0">
                <a:solidFill>
                  <a:srgbClr val="FF0000"/>
                </a:solidFill>
              </a:rPr>
              <a:t>Tabelas de apoio</a:t>
            </a:r>
          </a:p>
          <a:p>
            <a:r>
              <a:rPr lang="pt-BR" dirty="0">
                <a:solidFill>
                  <a:srgbClr val="FF0000"/>
                </a:solidFill>
              </a:rPr>
              <a:t>Ajuda - Manual</a:t>
            </a:r>
          </a:p>
        </p:txBody>
      </p:sp>
      <p:pic>
        <p:nvPicPr>
          <p:cNvPr id="16" name="Imagem 15">
            <a:extLst>
              <a:ext uri="{FF2B5EF4-FFF2-40B4-BE49-F238E27FC236}">
                <a16:creationId xmlns:a16="http://schemas.microsoft.com/office/drawing/2014/main" xmlns="" id="{F760BD93-00D2-4A7E-88B0-D63D13C036E1}"/>
              </a:ext>
            </a:extLst>
          </p:cNvPr>
          <p:cNvPicPr>
            <a:picLocks noChangeAspect="1"/>
          </p:cNvPicPr>
          <p:nvPr/>
        </p:nvPicPr>
        <p:blipFill>
          <a:blip r:embed="rId4"/>
          <a:stretch>
            <a:fillRect/>
          </a:stretch>
        </p:blipFill>
        <p:spPr>
          <a:xfrm>
            <a:off x="6921500" y="3461544"/>
            <a:ext cx="2000250" cy="1295400"/>
          </a:xfrm>
          <a:prstGeom prst="rect">
            <a:avLst/>
          </a:prstGeom>
        </p:spPr>
      </p:pic>
    </p:spTree>
    <p:extLst>
      <p:ext uri="{BB962C8B-B14F-4D97-AF65-F5344CB8AC3E}">
        <p14:creationId xmlns:p14="http://schemas.microsoft.com/office/powerpoint/2010/main" xmlns="" val="202643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C272A6-F07C-4027-9B1F-DE53F12A7073}"/>
              </a:ext>
            </a:extLst>
          </p:cNvPr>
          <p:cNvSpPr>
            <a:spLocks noGrp="1"/>
          </p:cNvSpPr>
          <p:nvPr>
            <p:ph type="title"/>
          </p:nvPr>
        </p:nvSpPr>
        <p:spPr>
          <a:xfrm>
            <a:off x="4057650" y="1129295"/>
            <a:ext cx="4076700" cy="535782"/>
          </a:xfrm>
        </p:spPr>
        <p:txBody>
          <a:bodyPr>
            <a:normAutofit fontScale="90000"/>
          </a:bodyPr>
          <a:lstStyle/>
          <a:p>
            <a:r>
              <a:rPr lang="pt-BR" b="1" dirty="0"/>
              <a:t>Solicitar Cadastro</a:t>
            </a:r>
          </a:p>
        </p:txBody>
      </p:sp>
      <p:graphicFrame>
        <p:nvGraphicFramePr>
          <p:cNvPr id="4" name="Espaço Reservado para Conteúdo 4">
            <a:extLst>
              <a:ext uri="{FF2B5EF4-FFF2-40B4-BE49-F238E27FC236}">
                <a16:creationId xmlns:a16="http://schemas.microsoft.com/office/drawing/2014/main" xmlns="" id="{CB569F81-BC97-43B2-88D7-9006770C4ADE}"/>
              </a:ext>
            </a:extLst>
          </p:cNvPr>
          <p:cNvGraphicFramePr>
            <a:graphicFrameLocks noGrp="1"/>
          </p:cNvGraphicFramePr>
          <p:nvPr>
            <p:ph idx="1"/>
            <p:extLst>
              <p:ext uri="{D42A27DB-BD31-4B8C-83A1-F6EECF244321}">
                <p14:modId xmlns:p14="http://schemas.microsoft.com/office/powerpoint/2010/main" xmlns="" val="2588285604"/>
              </p:ext>
            </p:extLst>
          </p:nvPr>
        </p:nvGraphicFramePr>
        <p:xfrm>
          <a:off x="1612900" y="1876425"/>
          <a:ext cx="8966200" cy="37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378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CBE477-3048-46A8-8870-97541DBFCAE1}"/>
              </a:ext>
            </a:extLst>
          </p:cNvPr>
          <p:cNvSpPr>
            <a:spLocks noGrp="1"/>
          </p:cNvSpPr>
          <p:nvPr>
            <p:ph type="title"/>
          </p:nvPr>
        </p:nvSpPr>
        <p:spPr>
          <a:xfrm>
            <a:off x="5219700" y="1293812"/>
            <a:ext cx="1752600" cy="362285"/>
          </a:xfrm>
        </p:spPr>
        <p:txBody>
          <a:bodyPr>
            <a:normAutofit fontScale="90000"/>
          </a:bodyPr>
          <a:lstStyle/>
          <a:p>
            <a:r>
              <a:rPr lang="pt-BR" b="1" dirty="0"/>
              <a:t>Conta</a:t>
            </a:r>
          </a:p>
        </p:txBody>
      </p:sp>
      <p:pic>
        <p:nvPicPr>
          <p:cNvPr id="5" name="Espaço Reservado para Conteúdo 4">
            <a:extLst>
              <a:ext uri="{FF2B5EF4-FFF2-40B4-BE49-F238E27FC236}">
                <a16:creationId xmlns:a16="http://schemas.microsoft.com/office/drawing/2014/main" xmlns="" id="{B14A008E-86EC-4641-B51D-3A6DAE5A2FFD}"/>
              </a:ext>
            </a:extLst>
          </p:cNvPr>
          <p:cNvPicPr>
            <a:picLocks noGrp="1" noChangeAspect="1"/>
          </p:cNvPicPr>
          <p:nvPr>
            <p:ph idx="1"/>
          </p:nvPr>
        </p:nvPicPr>
        <p:blipFill>
          <a:blip r:embed="rId2"/>
          <a:stretch>
            <a:fillRect/>
          </a:stretch>
        </p:blipFill>
        <p:spPr>
          <a:xfrm>
            <a:off x="3133725" y="1868488"/>
            <a:ext cx="5695950" cy="3695700"/>
          </a:xfrm>
        </p:spPr>
      </p:pic>
      <p:sp>
        <p:nvSpPr>
          <p:cNvPr id="6" name="Texto Explicativo Retangular com Cantos Arredondados 1">
            <a:extLst>
              <a:ext uri="{FF2B5EF4-FFF2-40B4-BE49-F238E27FC236}">
                <a16:creationId xmlns:a16="http://schemas.microsoft.com/office/drawing/2014/main" xmlns="" id="{57D867F6-84A1-4922-A8E0-ED8807130830}"/>
              </a:ext>
            </a:extLst>
          </p:cNvPr>
          <p:cNvSpPr/>
          <p:nvPr/>
        </p:nvSpPr>
        <p:spPr>
          <a:xfrm>
            <a:off x="2371725" y="2191668"/>
            <a:ext cx="4212468" cy="801216"/>
          </a:xfrm>
          <a:prstGeom prst="wedgeRoundRectCallout">
            <a:avLst>
              <a:gd name="adj1" fmla="val 68255"/>
              <a:gd name="adj2" fmla="val 180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Dados do usuário logado, opções de  </a:t>
            </a:r>
            <a:r>
              <a:rPr lang="pt-BR" dirty="0">
                <a:solidFill>
                  <a:prstClr val="white"/>
                </a:solidFill>
                <a:latin typeface="Calibri"/>
              </a:rPr>
              <a:t>a</a:t>
            </a:r>
            <a:r>
              <a:rPr kumimoji="0" lang="pt-BR" sz="1800" b="0" i="0" u="none" strike="noStrike" kern="1200" cap="none" spc="0" normalizeH="0" baseline="0" noProof="0" dirty="0" err="1">
                <a:ln>
                  <a:noFill/>
                </a:ln>
                <a:solidFill>
                  <a:prstClr val="white"/>
                </a:solidFill>
                <a:effectLst/>
                <a:uLnTx/>
                <a:uFillTx/>
                <a:latin typeface="Calibri"/>
                <a:ea typeface="+mn-ea"/>
                <a:cs typeface="+mn-cs"/>
              </a:rPr>
              <a:t>lteração</a:t>
            </a:r>
            <a:r>
              <a:rPr kumimoji="0" lang="pt-BR" sz="1800" b="0" i="0" u="none" strike="noStrike" kern="1200" cap="none" spc="0" normalizeH="0" baseline="0" noProof="0" dirty="0">
                <a:ln>
                  <a:noFill/>
                </a:ln>
                <a:solidFill>
                  <a:prstClr val="white"/>
                </a:solidFill>
                <a:effectLst/>
                <a:uLnTx/>
                <a:uFillTx/>
                <a:latin typeface="Calibri"/>
                <a:ea typeface="+mn-ea"/>
                <a:cs typeface="+mn-cs"/>
              </a:rPr>
              <a:t> de dados e senha de assinatura</a:t>
            </a:r>
          </a:p>
        </p:txBody>
      </p:sp>
    </p:spTree>
    <p:extLst>
      <p:ext uri="{BB962C8B-B14F-4D97-AF65-F5344CB8AC3E}">
        <p14:creationId xmlns:p14="http://schemas.microsoft.com/office/powerpoint/2010/main" xmlns="" val="2697852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278C94-9B0D-479C-8F9F-7915959BB4F8}"/>
              </a:ext>
            </a:extLst>
          </p:cNvPr>
          <p:cNvSpPr>
            <a:spLocks noGrp="1"/>
          </p:cNvSpPr>
          <p:nvPr>
            <p:ph type="title"/>
          </p:nvPr>
        </p:nvSpPr>
        <p:spPr>
          <a:xfrm>
            <a:off x="3467100" y="1381125"/>
            <a:ext cx="5257800" cy="66675"/>
          </a:xfrm>
        </p:spPr>
        <p:txBody>
          <a:bodyPr>
            <a:normAutofit fontScale="90000"/>
          </a:bodyPr>
          <a:lstStyle/>
          <a:p>
            <a:r>
              <a:rPr lang="pt-BR" b="1" dirty="0"/>
              <a:t>Três formas de registro</a:t>
            </a:r>
          </a:p>
        </p:txBody>
      </p:sp>
      <p:pic>
        <p:nvPicPr>
          <p:cNvPr id="5" name="Espaço Reservado para Conteúdo 4">
            <a:extLst>
              <a:ext uri="{FF2B5EF4-FFF2-40B4-BE49-F238E27FC236}">
                <a16:creationId xmlns:a16="http://schemas.microsoft.com/office/drawing/2014/main" xmlns="" id="{7245EB39-EEC8-42D9-826D-7EEF29E01C0F}"/>
              </a:ext>
            </a:extLst>
          </p:cNvPr>
          <p:cNvPicPr>
            <a:picLocks noGrp="1" noChangeAspect="1"/>
          </p:cNvPicPr>
          <p:nvPr>
            <p:ph idx="1"/>
          </p:nvPr>
        </p:nvPicPr>
        <p:blipFill>
          <a:blip r:embed="rId2"/>
          <a:stretch>
            <a:fillRect/>
          </a:stretch>
        </p:blipFill>
        <p:spPr>
          <a:xfrm>
            <a:off x="1602461" y="1825625"/>
            <a:ext cx="8987077" cy="4351338"/>
          </a:xfrm>
        </p:spPr>
      </p:pic>
    </p:spTree>
    <p:extLst>
      <p:ext uri="{BB962C8B-B14F-4D97-AF65-F5344CB8AC3E}">
        <p14:creationId xmlns:p14="http://schemas.microsoft.com/office/powerpoint/2010/main" xmlns="" val="354446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4">
            <a:extLst>
              <a:ext uri="{FF2B5EF4-FFF2-40B4-BE49-F238E27FC236}">
                <a16:creationId xmlns:a16="http://schemas.microsoft.com/office/drawing/2014/main" xmlns="" id="{D093AF67-CFF7-4970-ADF8-4C6C212D734B}"/>
              </a:ext>
            </a:extLst>
          </p:cNvPr>
          <p:cNvPicPr>
            <a:picLocks noGrp="1" noChangeAspect="1"/>
          </p:cNvPicPr>
          <p:nvPr>
            <p:ph idx="1"/>
          </p:nvPr>
        </p:nvPicPr>
        <p:blipFill>
          <a:blip r:embed="rId2"/>
          <a:stretch>
            <a:fillRect/>
          </a:stretch>
        </p:blipFill>
        <p:spPr>
          <a:xfrm>
            <a:off x="1213071" y="1944688"/>
            <a:ext cx="8987077" cy="4351338"/>
          </a:xfrm>
        </p:spPr>
      </p:pic>
      <p:sp>
        <p:nvSpPr>
          <p:cNvPr id="2" name="Título 1">
            <a:extLst>
              <a:ext uri="{FF2B5EF4-FFF2-40B4-BE49-F238E27FC236}">
                <a16:creationId xmlns:a16="http://schemas.microsoft.com/office/drawing/2014/main" xmlns="" id="{A3B9084C-0993-498E-BFF9-2FCA2B210006}"/>
              </a:ext>
            </a:extLst>
          </p:cNvPr>
          <p:cNvSpPr>
            <a:spLocks noGrp="1"/>
          </p:cNvSpPr>
          <p:nvPr>
            <p:ph type="title"/>
          </p:nvPr>
        </p:nvSpPr>
        <p:spPr/>
        <p:txBody>
          <a:bodyPr/>
          <a:lstStyle/>
          <a:p>
            <a:endParaRPr lang="pt-BR"/>
          </a:p>
        </p:txBody>
      </p:sp>
      <p:sp>
        <p:nvSpPr>
          <p:cNvPr id="6" name="Texto explicativo em elipse 1">
            <a:extLst>
              <a:ext uri="{FF2B5EF4-FFF2-40B4-BE49-F238E27FC236}">
                <a16:creationId xmlns:a16="http://schemas.microsoft.com/office/drawing/2014/main" xmlns="" id="{24129811-75F2-48AB-A7F3-BA0D85A91814}"/>
              </a:ext>
            </a:extLst>
          </p:cNvPr>
          <p:cNvSpPr/>
          <p:nvPr/>
        </p:nvSpPr>
        <p:spPr>
          <a:xfrm>
            <a:off x="2745408" y="638170"/>
            <a:ext cx="3960440" cy="1306518"/>
          </a:xfrm>
          <a:prstGeom prst="wedgeEllipseCallout">
            <a:avLst>
              <a:gd name="adj1" fmla="val -56582"/>
              <a:gd name="adj2" fmla="val 101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Quando estão presentes ou é possível identificar os Responsáveis e as crianças / adolescentes </a:t>
            </a:r>
          </a:p>
        </p:txBody>
      </p:sp>
      <p:sp>
        <p:nvSpPr>
          <p:cNvPr id="7" name="Texto explicativo em elipse 9">
            <a:extLst>
              <a:ext uri="{FF2B5EF4-FFF2-40B4-BE49-F238E27FC236}">
                <a16:creationId xmlns:a16="http://schemas.microsoft.com/office/drawing/2014/main" xmlns="" id="{EA947B08-62D8-4AF7-B28F-0ED662283885}"/>
              </a:ext>
            </a:extLst>
          </p:cNvPr>
          <p:cNvSpPr/>
          <p:nvPr/>
        </p:nvSpPr>
        <p:spPr>
          <a:xfrm>
            <a:off x="3553032" y="2038867"/>
            <a:ext cx="4307154" cy="2492128"/>
          </a:xfrm>
          <a:prstGeom prst="wedgeEllipseCallout">
            <a:avLst>
              <a:gd name="adj1" fmla="val -72954"/>
              <a:gd name="adj2" fmla="val 4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Calibri"/>
                <a:ea typeface="+mn-ea"/>
                <a:cs typeface="+mn-cs"/>
              </a:rPr>
              <a:t>O "Comunicado de Violação" é emitido em casos notificados por terceiros, quando os responsáveis ou as crianças/adolescentes envolvidos não estão presentes ou não podem ser identificados. Também é utilizado quando as partes já são conhecidas dentro do “Procedimento”, e sendo obrigatório para prosseguir com o fluxo</a:t>
            </a:r>
          </a:p>
        </p:txBody>
      </p:sp>
      <p:sp>
        <p:nvSpPr>
          <p:cNvPr id="8" name="Texto explicativo em elipse 10">
            <a:extLst>
              <a:ext uri="{FF2B5EF4-FFF2-40B4-BE49-F238E27FC236}">
                <a16:creationId xmlns:a16="http://schemas.microsoft.com/office/drawing/2014/main" xmlns="" id="{62A0A54F-C930-4BC4-B653-6550B1733B4F}"/>
              </a:ext>
            </a:extLst>
          </p:cNvPr>
          <p:cNvSpPr/>
          <p:nvPr/>
        </p:nvSpPr>
        <p:spPr>
          <a:xfrm>
            <a:off x="2586720" y="4625174"/>
            <a:ext cx="3744416" cy="1765031"/>
          </a:xfrm>
          <a:prstGeom prst="wedgeEllipseCallout">
            <a:avLst>
              <a:gd name="adj1" fmla="val -47860"/>
              <a:gd name="adj2" fmla="val -8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Quando não se trata de violação de direitos de crianças ou adolescentes ou não é atribuição do Conselho Tutelar</a:t>
            </a:r>
          </a:p>
        </p:txBody>
      </p:sp>
    </p:spTree>
    <p:extLst>
      <p:ext uri="{BB962C8B-B14F-4D97-AF65-F5344CB8AC3E}">
        <p14:creationId xmlns:p14="http://schemas.microsoft.com/office/powerpoint/2010/main" xmlns="" val="3051823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3A06F8-8F22-459B-9F8E-A048F5256757}"/>
              </a:ext>
            </a:extLst>
          </p:cNvPr>
          <p:cNvSpPr>
            <a:spLocks noGrp="1"/>
          </p:cNvSpPr>
          <p:nvPr>
            <p:ph type="title"/>
          </p:nvPr>
        </p:nvSpPr>
        <p:spPr>
          <a:xfrm>
            <a:off x="3860800" y="1190625"/>
            <a:ext cx="4470400" cy="396875"/>
          </a:xfrm>
        </p:spPr>
        <p:txBody>
          <a:bodyPr>
            <a:normAutofit fontScale="90000"/>
          </a:bodyPr>
          <a:lstStyle/>
          <a:p>
            <a:r>
              <a:rPr lang="pt-BR" b="1" dirty="0"/>
              <a:t>Códigos do sistema</a:t>
            </a:r>
          </a:p>
        </p:txBody>
      </p:sp>
      <p:graphicFrame>
        <p:nvGraphicFramePr>
          <p:cNvPr id="4" name="Espaço Reservado para Conteúdo 3">
            <a:extLst>
              <a:ext uri="{FF2B5EF4-FFF2-40B4-BE49-F238E27FC236}">
                <a16:creationId xmlns:a16="http://schemas.microsoft.com/office/drawing/2014/main" xmlns="" id="{EBC9BBB4-6AF7-465D-AB6F-3FC299BE4A6C}"/>
              </a:ext>
            </a:extLst>
          </p:cNvPr>
          <p:cNvGraphicFramePr>
            <a:graphicFrameLocks noGrp="1"/>
          </p:cNvGraphicFramePr>
          <p:nvPr>
            <p:ph idx="1"/>
            <p:extLst>
              <p:ext uri="{D42A27DB-BD31-4B8C-83A1-F6EECF244321}">
                <p14:modId xmlns:p14="http://schemas.microsoft.com/office/powerpoint/2010/main" xmlns="" val="2567293626"/>
              </p:ext>
            </p:extLst>
          </p:nvPr>
        </p:nvGraphicFramePr>
        <p:xfrm>
          <a:off x="1270000" y="1825625"/>
          <a:ext cx="9271000" cy="395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2601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485025-1771-40AE-A6FC-2A5B7F6E33C3}"/>
              </a:ext>
            </a:extLst>
          </p:cNvPr>
          <p:cNvSpPr>
            <a:spLocks noGrp="1"/>
          </p:cNvSpPr>
          <p:nvPr>
            <p:ph type="title"/>
          </p:nvPr>
        </p:nvSpPr>
        <p:spPr>
          <a:xfrm>
            <a:off x="3308350" y="1279526"/>
            <a:ext cx="5575300" cy="315912"/>
          </a:xfrm>
        </p:spPr>
        <p:txBody>
          <a:bodyPr>
            <a:normAutofit fontScale="90000"/>
          </a:bodyPr>
          <a:lstStyle/>
          <a:p>
            <a:r>
              <a:rPr lang="pt-BR" b="1" dirty="0"/>
              <a:t>Registrando informação</a:t>
            </a:r>
          </a:p>
        </p:txBody>
      </p:sp>
      <p:pic>
        <p:nvPicPr>
          <p:cNvPr id="5" name="Espaço Reservado para Conteúdo 4">
            <a:extLst>
              <a:ext uri="{FF2B5EF4-FFF2-40B4-BE49-F238E27FC236}">
                <a16:creationId xmlns:a16="http://schemas.microsoft.com/office/drawing/2014/main" xmlns="" id="{5F39A2D7-E2BF-4D96-ACFE-1E1983954E4F}"/>
              </a:ext>
            </a:extLst>
          </p:cNvPr>
          <p:cNvPicPr>
            <a:picLocks noGrp="1" noChangeAspect="1"/>
          </p:cNvPicPr>
          <p:nvPr>
            <p:ph idx="1"/>
          </p:nvPr>
        </p:nvPicPr>
        <p:blipFill>
          <a:blip r:embed="rId2"/>
          <a:stretch>
            <a:fillRect/>
          </a:stretch>
        </p:blipFill>
        <p:spPr>
          <a:xfrm>
            <a:off x="2080157" y="1894851"/>
            <a:ext cx="8031685" cy="3591549"/>
          </a:xfrm>
        </p:spPr>
      </p:pic>
    </p:spTree>
    <p:extLst>
      <p:ext uri="{BB962C8B-B14F-4D97-AF65-F5344CB8AC3E}">
        <p14:creationId xmlns:p14="http://schemas.microsoft.com/office/powerpoint/2010/main" xmlns="" val="3594934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2663B2-F0A6-43FA-8937-7A07EE38C412}"/>
              </a:ext>
            </a:extLst>
          </p:cNvPr>
          <p:cNvSpPr>
            <a:spLocks noGrp="1"/>
          </p:cNvSpPr>
          <p:nvPr>
            <p:ph type="title"/>
          </p:nvPr>
        </p:nvSpPr>
        <p:spPr>
          <a:xfrm>
            <a:off x="4000500" y="1203325"/>
            <a:ext cx="4191000" cy="422275"/>
          </a:xfrm>
        </p:spPr>
        <p:txBody>
          <a:bodyPr>
            <a:normAutofit fontScale="90000"/>
          </a:bodyPr>
          <a:lstStyle/>
          <a:p>
            <a:r>
              <a:rPr lang="pt-BR" b="1" dirty="0"/>
              <a:t>Informação Externa</a:t>
            </a:r>
          </a:p>
        </p:txBody>
      </p:sp>
      <p:pic>
        <p:nvPicPr>
          <p:cNvPr id="5" name="Espaço Reservado para Conteúdo 4">
            <a:extLst>
              <a:ext uri="{FF2B5EF4-FFF2-40B4-BE49-F238E27FC236}">
                <a16:creationId xmlns:a16="http://schemas.microsoft.com/office/drawing/2014/main" xmlns="" id="{581441E7-49B5-4359-9828-429A15E7C2F7}"/>
              </a:ext>
            </a:extLst>
          </p:cNvPr>
          <p:cNvPicPr>
            <a:picLocks noGrp="1" noChangeAspect="1"/>
          </p:cNvPicPr>
          <p:nvPr>
            <p:ph idx="1"/>
          </p:nvPr>
        </p:nvPicPr>
        <p:blipFill>
          <a:blip r:embed="rId2"/>
          <a:stretch>
            <a:fillRect/>
          </a:stretch>
        </p:blipFill>
        <p:spPr>
          <a:xfrm>
            <a:off x="1409641" y="1825625"/>
            <a:ext cx="9372718" cy="4351338"/>
          </a:xfrm>
        </p:spPr>
      </p:pic>
    </p:spTree>
    <p:extLst>
      <p:ext uri="{BB962C8B-B14F-4D97-AF65-F5344CB8AC3E}">
        <p14:creationId xmlns:p14="http://schemas.microsoft.com/office/powerpoint/2010/main" xmlns="" val="2928568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2C626F-C87B-49ED-85FA-4F424035446E}"/>
              </a:ext>
            </a:extLst>
          </p:cNvPr>
          <p:cNvSpPr>
            <a:spLocks noGrp="1"/>
          </p:cNvSpPr>
          <p:nvPr>
            <p:ph type="title"/>
          </p:nvPr>
        </p:nvSpPr>
        <p:spPr>
          <a:xfrm>
            <a:off x="5092700" y="1165225"/>
            <a:ext cx="2006600" cy="460375"/>
          </a:xfrm>
        </p:spPr>
        <p:txBody>
          <a:bodyPr>
            <a:normAutofit fontScale="90000"/>
          </a:bodyPr>
          <a:lstStyle/>
          <a:p>
            <a:r>
              <a:rPr lang="pt-BR" b="1" dirty="0"/>
              <a:t>Exercício</a:t>
            </a:r>
          </a:p>
        </p:txBody>
      </p:sp>
      <p:sp>
        <p:nvSpPr>
          <p:cNvPr id="4" name="Espaço Reservado para Conteúdo 3">
            <a:extLst>
              <a:ext uri="{FF2B5EF4-FFF2-40B4-BE49-F238E27FC236}">
                <a16:creationId xmlns:a16="http://schemas.microsoft.com/office/drawing/2014/main" xmlns="" id="{E145C85C-02FB-4B8F-9D47-50EE8BDAA222}"/>
              </a:ext>
            </a:extLst>
          </p:cNvPr>
          <p:cNvSpPr txBox="1">
            <a:spLocks noGrp="1"/>
          </p:cNvSpPr>
          <p:nvPr>
            <p:ph idx="1"/>
          </p:nvPr>
        </p:nvSpPr>
        <p:spPr>
          <a:xfrm>
            <a:off x="1390650" y="2206625"/>
            <a:ext cx="7404100" cy="286232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TAREFA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1) CLICAR EM INFORMAÇÃO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800" b="1" dirty="0">
                <a:solidFill>
                  <a:prstClr val="black"/>
                </a:solidFill>
                <a:latin typeface="Calibri"/>
              </a:rPr>
              <a:t>2</a:t>
            </a:r>
            <a:r>
              <a:rPr kumimoji="0" lang="pt-BR" sz="1800" b="1" i="0" u="none" strike="noStrike" kern="1200" cap="none" spc="0" normalizeH="0" baseline="0" noProof="0" dirty="0">
                <a:ln>
                  <a:noFill/>
                </a:ln>
                <a:solidFill>
                  <a:prstClr val="black"/>
                </a:solidFill>
                <a:effectLst/>
                <a:uLnTx/>
                <a:uFillTx/>
                <a:latin typeface="Calibri"/>
                <a:ea typeface="+mn-ea"/>
                <a:cs typeface="+mn-cs"/>
              </a:rPr>
              <a:t>) CLICAR NO BOTÃO + NOVO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800" b="1" dirty="0">
                <a:solidFill>
                  <a:prstClr val="black"/>
                </a:solidFill>
                <a:latin typeface="Calibri"/>
              </a:rPr>
              <a:t>3</a:t>
            </a:r>
            <a:r>
              <a:rPr kumimoji="0" lang="pt-BR" sz="1800" b="1" i="0" u="none" strike="noStrike" kern="1200" cap="none" spc="0" normalizeH="0" baseline="0" noProof="0" dirty="0">
                <a:ln>
                  <a:noFill/>
                </a:ln>
                <a:solidFill>
                  <a:prstClr val="black"/>
                </a:solidFill>
                <a:effectLst/>
                <a:uLnTx/>
                <a:uFillTx/>
                <a:latin typeface="Calibri"/>
                <a:ea typeface="+mn-ea"/>
                <a:cs typeface="+mn-cs"/>
              </a:rPr>
              <a:t>) PREENCHER CAMPOS OBRIGATÓRIOS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4) SALVAR E INFORMAR NO CHAT DO TEAMS O CÓDIGO GERADO PELO SISTEMA</a:t>
            </a:r>
          </a:p>
        </p:txBody>
      </p:sp>
    </p:spTree>
    <p:extLst>
      <p:ext uri="{BB962C8B-B14F-4D97-AF65-F5344CB8AC3E}">
        <p14:creationId xmlns:p14="http://schemas.microsoft.com/office/powerpoint/2010/main" xmlns="" val="3248597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A656D3-8FF5-4D95-A20B-937521AED2D5}"/>
              </a:ext>
            </a:extLst>
          </p:cNvPr>
          <p:cNvSpPr>
            <a:spLocks noGrp="1"/>
          </p:cNvSpPr>
          <p:nvPr>
            <p:ph type="title"/>
          </p:nvPr>
        </p:nvSpPr>
        <p:spPr>
          <a:xfrm>
            <a:off x="1346200" y="1239043"/>
            <a:ext cx="7632700" cy="361157"/>
          </a:xfrm>
        </p:spPr>
        <p:txBody>
          <a:bodyPr>
            <a:normAutofit fontScale="90000"/>
          </a:bodyPr>
          <a:lstStyle/>
          <a:p>
            <a:r>
              <a:rPr lang="pt-BR" sz="4000" b="1" dirty="0"/>
              <a:t>Registro de Comunicado de Violação</a:t>
            </a:r>
          </a:p>
        </p:txBody>
      </p:sp>
      <p:pic>
        <p:nvPicPr>
          <p:cNvPr id="5" name="Espaço Reservado para Conteúdo 4">
            <a:extLst>
              <a:ext uri="{FF2B5EF4-FFF2-40B4-BE49-F238E27FC236}">
                <a16:creationId xmlns:a16="http://schemas.microsoft.com/office/drawing/2014/main" xmlns="" id="{E2D14B84-FE7A-4C02-B390-29564925DCC3}"/>
              </a:ext>
            </a:extLst>
          </p:cNvPr>
          <p:cNvPicPr>
            <a:picLocks noGrp="1" noChangeAspect="1"/>
          </p:cNvPicPr>
          <p:nvPr>
            <p:ph idx="1"/>
          </p:nvPr>
        </p:nvPicPr>
        <p:blipFill>
          <a:blip r:embed="rId2"/>
          <a:stretch>
            <a:fillRect/>
          </a:stretch>
        </p:blipFill>
        <p:spPr>
          <a:xfrm>
            <a:off x="1834972" y="1837017"/>
            <a:ext cx="8522056" cy="3781940"/>
          </a:xfrm>
        </p:spPr>
      </p:pic>
    </p:spTree>
    <p:extLst>
      <p:ext uri="{BB962C8B-B14F-4D97-AF65-F5344CB8AC3E}">
        <p14:creationId xmlns:p14="http://schemas.microsoft.com/office/powerpoint/2010/main" xmlns="" val="1810646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xmlns="" id="{87E7DABA-6686-40D6-96A5-8C3BE2FDBB60}"/>
              </a:ext>
            </a:extLst>
          </p:cNvPr>
          <p:cNvGraphicFramePr>
            <a:graphicFrameLocks noGrp="1"/>
          </p:cNvGraphicFramePr>
          <p:nvPr>
            <p:ph idx="1"/>
            <p:extLst>
              <p:ext uri="{D42A27DB-BD31-4B8C-83A1-F6EECF244321}">
                <p14:modId xmlns:p14="http://schemas.microsoft.com/office/powerpoint/2010/main" xmlns="" val="988284843"/>
              </p:ext>
            </p:extLst>
          </p:nvPr>
        </p:nvGraphicFramePr>
        <p:xfrm>
          <a:off x="1320800" y="1825625"/>
          <a:ext cx="9550400" cy="37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FC6245E2-E7CC-4D3D-9427-1718BAB44E37}"/>
              </a:ext>
            </a:extLst>
          </p:cNvPr>
          <p:cNvSpPr>
            <a:spLocks noGrp="1"/>
          </p:cNvSpPr>
          <p:nvPr>
            <p:ph type="title"/>
          </p:nvPr>
        </p:nvSpPr>
        <p:spPr>
          <a:xfrm>
            <a:off x="1066800" y="746125"/>
            <a:ext cx="10515600" cy="1325563"/>
          </a:xfrm>
        </p:spPr>
        <p:txBody>
          <a:bodyPr>
            <a:normAutofit/>
          </a:bodyPr>
          <a:lstStyle/>
          <a:p>
            <a:r>
              <a:rPr lang="pt-BR" sz="4000" b="1" dirty="0"/>
              <a:t>Registro de Comunicado de Violação</a:t>
            </a:r>
          </a:p>
        </p:txBody>
      </p:sp>
    </p:spTree>
    <p:extLst>
      <p:ext uri="{BB962C8B-B14F-4D97-AF65-F5344CB8AC3E}">
        <p14:creationId xmlns:p14="http://schemas.microsoft.com/office/powerpoint/2010/main" xmlns="" val="138539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4BB385-2BD7-4163-B678-0287D918B539}"/>
              </a:ext>
            </a:extLst>
          </p:cNvPr>
          <p:cNvSpPr>
            <a:spLocks noGrp="1"/>
          </p:cNvSpPr>
          <p:nvPr>
            <p:ph type="title"/>
          </p:nvPr>
        </p:nvSpPr>
        <p:spPr>
          <a:xfrm>
            <a:off x="977900" y="681037"/>
            <a:ext cx="7658100" cy="1450975"/>
          </a:xfrm>
        </p:spPr>
        <p:txBody>
          <a:bodyPr>
            <a:normAutofit/>
          </a:bodyPr>
          <a:lstStyle/>
          <a:p>
            <a:r>
              <a:rPr lang="pt-BR" sz="3200" b="1" dirty="0"/>
              <a:t>Comunicado de Violação (Com Administrativo)</a:t>
            </a:r>
          </a:p>
        </p:txBody>
      </p:sp>
      <p:graphicFrame>
        <p:nvGraphicFramePr>
          <p:cNvPr id="4" name="Espaço Reservado para Conteúdo 3">
            <a:extLst>
              <a:ext uri="{FF2B5EF4-FFF2-40B4-BE49-F238E27FC236}">
                <a16:creationId xmlns:a16="http://schemas.microsoft.com/office/drawing/2014/main" xmlns="" id="{F991CC63-C79F-471A-B211-E78F6345F8E2}"/>
              </a:ext>
            </a:extLst>
          </p:cNvPr>
          <p:cNvGraphicFramePr>
            <a:graphicFrameLocks noGrp="1"/>
          </p:cNvGraphicFramePr>
          <p:nvPr>
            <p:ph idx="1"/>
            <p:extLst>
              <p:ext uri="{D42A27DB-BD31-4B8C-83A1-F6EECF244321}">
                <p14:modId xmlns:p14="http://schemas.microsoft.com/office/powerpoint/2010/main" xmlns="" val="2330135919"/>
              </p:ext>
            </p:extLst>
          </p:nvPr>
        </p:nvGraphicFramePr>
        <p:xfrm>
          <a:off x="3429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0985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542044-FC9D-4A66-9205-9F5AA45C335C}"/>
              </a:ext>
            </a:extLst>
          </p:cNvPr>
          <p:cNvSpPr>
            <a:spLocks noGrp="1"/>
          </p:cNvSpPr>
          <p:nvPr>
            <p:ph type="title"/>
          </p:nvPr>
        </p:nvSpPr>
        <p:spPr>
          <a:xfrm>
            <a:off x="4245370" y="1241425"/>
            <a:ext cx="3701257" cy="663575"/>
          </a:xfrm>
        </p:spPr>
        <p:txBody>
          <a:bodyPr>
            <a:normAutofit fontScale="90000"/>
          </a:bodyPr>
          <a:lstStyle/>
          <a:p>
            <a:r>
              <a:rPr lang="pt-BR" b="1" dirty="0"/>
              <a:t>Solicitar Cadastro</a:t>
            </a:r>
            <a:endParaRPr lang="pt-BR" dirty="0"/>
          </a:p>
        </p:txBody>
      </p:sp>
      <p:pic>
        <p:nvPicPr>
          <p:cNvPr id="5" name="Espaço Reservado para Conteúdo 4">
            <a:extLst>
              <a:ext uri="{FF2B5EF4-FFF2-40B4-BE49-F238E27FC236}">
                <a16:creationId xmlns:a16="http://schemas.microsoft.com/office/drawing/2014/main" xmlns="" id="{CFA772C1-0BB4-495F-9C5D-5E515D441CD5}"/>
              </a:ext>
            </a:extLst>
          </p:cNvPr>
          <p:cNvPicPr>
            <a:picLocks noGrp="1" noChangeAspect="1"/>
          </p:cNvPicPr>
          <p:nvPr>
            <p:ph idx="1"/>
          </p:nvPr>
        </p:nvPicPr>
        <p:blipFill>
          <a:blip r:embed="rId2"/>
          <a:stretch>
            <a:fillRect/>
          </a:stretch>
        </p:blipFill>
        <p:spPr>
          <a:xfrm>
            <a:off x="2538412" y="2202656"/>
            <a:ext cx="7115175" cy="3267075"/>
          </a:xfrm>
        </p:spPr>
      </p:pic>
      <p:sp>
        <p:nvSpPr>
          <p:cNvPr id="6" name="Pentágono 1">
            <a:extLst>
              <a:ext uri="{FF2B5EF4-FFF2-40B4-BE49-F238E27FC236}">
                <a16:creationId xmlns:a16="http://schemas.microsoft.com/office/drawing/2014/main" xmlns="" id="{9940CACC-76FF-4524-8E48-B68DA196FB1F}"/>
              </a:ext>
            </a:extLst>
          </p:cNvPr>
          <p:cNvSpPr/>
          <p:nvPr/>
        </p:nvSpPr>
        <p:spPr>
          <a:xfrm>
            <a:off x="1926344" y="3732872"/>
            <a:ext cx="122413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a:ln>
                  <a:noFill/>
                </a:ln>
                <a:solidFill>
                  <a:prstClr val="white"/>
                </a:solidFill>
                <a:effectLst/>
                <a:uLnTx/>
                <a:uFillTx/>
                <a:latin typeface="Calibri"/>
                <a:ea typeface="+mn-ea"/>
                <a:cs typeface="+mn-cs"/>
              </a:rPr>
              <a:t>Clique Aqui</a:t>
            </a:r>
          </a:p>
        </p:txBody>
      </p:sp>
    </p:spTree>
    <p:extLst>
      <p:ext uri="{BB962C8B-B14F-4D97-AF65-F5344CB8AC3E}">
        <p14:creationId xmlns:p14="http://schemas.microsoft.com/office/powerpoint/2010/main" xmlns="" val="353849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C277CD-492B-4B01-951A-859A1119F41A}"/>
              </a:ext>
            </a:extLst>
          </p:cNvPr>
          <p:cNvSpPr>
            <a:spLocks noGrp="1"/>
          </p:cNvSpPr>
          <p:nvPr>
            <p:ph type="title"/>
          </p:nvPr>
        </p:nvSpPr>
        <p:spPr>
          <a:xfrm>
            <a:off x="1117600" y="1162050"/>
            <a:ext cx="7119731" cy="663575"/>
          </a:xfrm>
        </p:spPr>
        <p:txBody>
          <a:bodyPr>
            <a:normAutofit fontScale="90000"/>
          </a:bodyPr>
          <a:lstStyle/>
          <a:p>
            <a:r>
              <a:rPr lang="pt-BR" b="1" dirty="0"/>
              <a:t>Status do Comunicado de Violação</a:t>
            </a:r>
          </a:p>
        </p:txBody>
      </p:sp>
      <p:graphicFrame>
        <p:nvGraphicFramePr>
          <p:cNvPr id="6" name="Espaço Reservado para Conteúdo 5">
            <a:extLst>
              <a:ext uri="{FF2B5EF4-FFF2-40B4-BE49-F238E27FC236}">
                <a16:creationId xmlns:a16="http://schemas.microsoft.com/office/drawing/2014/main" xmlns="" id="{42D1E19B-79E1-4DCC-96BA-BDC7FE1D4176}"/>
              </a:ext>
            </a:extLst>
          </p:cNvPr>
          <p:cNvGraphicFramePr>
            <a:graphicFrameLocks noGrp="1"/>
          </p:cNvGraphicFramePr>
          <p:nvPr>
            <p:ph idx="1"/>
            <p:extLst>
              <p:ext uri="{D42A27DB-BD31-4B8C-83A1-F6EECF244321}">
                <p14:modId xmlns:p14="http://schemas.microsoft.com/office/powerpoint/2010/main" xmlns="" val="10646188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lão de Fala: Retângulo com Cantos Arredondados 6">
            <a:extLst>
              <a:ext uri="{FF2B5EF4-FFF2-40B4-BE49-F238E27FC236}">
                <a16:creationId xmlns:a16="http://schemas.microsoft.com/office/drawing/2014/main" xmlns="" id="{46A38F26-93C1-41E7-A8E7-E343C9F92DB4}"/>
              </a:ext>
            </a:extLst>
          </p:cNvPr>
          <p:cNvSpPr/>
          <p:nvPr/>
        </p:nvSpPr>
        <p:spPr>
          <a:xfrm>
            <a:off x="7957931" y="2146936"/>
            <a:ext cx="1840566" cy="2786373"/>
          </a:xfrm>
          <a:prstGeom prst="wedgeRoundRectCallout">
            <a:avLst>
              <a:gd name="adj1" fmla="val -72752"/>
              <a:gd name="adj2" fmla="val -1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dirty="0"/>
              <a:t>Para prosseguir com o procedimento é necessário avaliar o comunicado de violação alterando a situação para Procedente</a:t>
            </a:r>
          </a:p>
        </p:txBody>
      </p:sp>
    </p:spTree>
    <p:extLst>
      <p:ext uri="{BB962C8B-B14F-4D97-AF65-F5344CB8AC3E}">
        <p14:creationId xmlns:p14="http://schemas.microsoft.com/office/powerpoint/2010/main" xmlns="" val="231393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C6B848-FB2D-4EFD-BE36-F165B6CE13DE}"/>
              </a:ext>
            </a:extLst>
          </p:cNvPr>
          <p:cNvSpPr>
            <a:spLocks noGrp="1"/>
          </p:cNvSpPr>
          <p:nvPr>
            <p:ph type="title"/>
          </p:nvPr>
        </p:nvSpPr>
        <p:spPr>
          <a:xfrm>
            <a:off x="3175000" y="689940"/>
            <a:ext cx="5842000" cy="1325563"/>
          </a:xfrm>
        </p:spPr>
        <p:txBody>
          <a:bodyPr/>
          <a:lstStyle/>
          <a:p>
            <a:r>
              <a:rPr lang="pt-BR" b="1" dirty="0"/>
              <a:t>Comunicado de Violação</a:t>
            </a:r>
          </a:p>
        </p:txBody>
      </p:sp>
      <p:pic>
        <p:nvPicPr>
          <p:cNvPr id="5" name="Espaço Reservado para Conteúdo 4">
            <a:extLst>
              <a:ext uri="{FF2B5EF4-FFF2-40B4-BE49-F238E27FC236}">
                <a16:creationId xmlns:a16="http://schemas.microsoft.com/office/drawing/2014/main" xmlns="" id="{EB921C82-998D-497A-8646-58F42E7EAB86}"/>
              </a:ext>
            </a:extLst>
          </p:cNvPr>
          <p:cNvPicPr>
            <a:picLocks noGrp="1" noChangeAspect="1"/>
          </p:cNvPicPr>
          <p:nvPr>
            <p:ph idx="1"/>
          </p:nvPr>
        </p:nvPicPr>
        <p:blipFill>
          <a:blip r:embed="rId2"/>
          <a:stretch>
            <a:fillRect/>
          </a:stretch>
        </p:blipFill>
        <p:spPr>
          <a:xfrm>
            <a:off x="1916833" y="1825625"/>
            <a:ext cx="8358334" cy="3679653"/>
          </a:xfrm>
        </p:spPr>
      </p:pic>
    </p:spTree>
    <p:extLst>
      <p:ext uri="{BB962C8B-B14F-4D97-AF65-F5344CB8AC3E}">
        <p14:creationId xmlns:p14="http://schemas.microsoft.com/office/powerpoint/2010/main" xmlns="" val="379912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159196-74AA-465C-8991-3D57CAB9030A}"/>
              </a:ext>
            </a:extLst>
          </p:cNvPr>
          <p:cNvSpPr>
            <a:spLocks noGrp="1"/>
          </p:cNvSpPr>
          <p:nvPr>
            <p:ph type="title"/>
          </p:nvPr>
        </p:nvSpPr>
        <p:spPr>
          <a:xfrm>
            <a:off x="3467100" y="1050925"/>
            <a:ext cx="5257800" cy="663575"/>
          </a:xfrm>
        </p:spPr>
        <p:txBody>
          <a:bodyPr>
            <a:normAutofit fontScale="90000"/>
          </a:bodyPr>
          <a:lstStyle/>
          <a:p>
            <a:r>
              <a:rPr lang="pt-BR" b="1" dirty="0"/>
              <a:t>Comunicado de Violação</a:t>
            </a:r>
          </a:p>
        </p:txBody>
      </p:sp>
      <p:pic>
        <p:nvPicPr>
          <p:cNvPr id="5" name="Espaço Reservado para Conteúdo 4">
            <a:extLst>
              <a:ext uri="{FF2B5EF4-FFF2-40B4-BE49-F238E27FC236}">
                <a16:creationId xmlns:a16="http://schemas.microsoft.com/office/drawing/2014/main" xmlns="" id="{F0EC3234-767A-43FB-B7ED-B19EEA46BA18}"/>
              </a:ext>
            </a:extLst>
          </p:cNvPr>
          <p:cNvPicPr>
            <a:picLocks noGrp="1" noChangeAspect="1"/>
          </p:cNvPicPr>
          <p:nvPr>
            <p:ph idx="1"/>
          </p:nvPr>
        </p:nvPicPr>
        <p:blipFill>
          <a:blip r:embed="rId2"/>
          <a:stretch>
            <a:fillRect/>
          </a:stretch>
        </p:blipFill>
        <p:spPr>
          <a:xfrm>
            <a:off x="1165949" y="1825625"/>
            <a:ext cx="9860102" cy="4351338"/>
          </a:xfrm>
        </p:spPr>
      </p:pic>
    </p:spTree>
    <p:extLst>
      <p:ext uri="{BB962C8B-B14F-4D97-AF65-F5344CB8AC3E}">
        <p14:creationId xmlns:p14="http://schemas.microsoft.com/office/powerpoint/2010/main" xmlns="" val="2164670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0F7E10-4E6F-4B75-8AE7-87D2C40EA94A}"/>
              </a:ext>
            </a:extLst>
          </p:cNvPr>
          <p:cNvSpPr>
            <a:spLocks noGrp="1"/>
          </p:cNvSpPr>
          <p:nvPr>
            <p:ph type="title"/>
          </p:nvPr>
        </p:nvSpPr>
        <p:spPr>
          <a:xfrm>
            <a:off x="5054600" y="1063625"/>
            <a:ext cx="2082800" cy="447675"/>
          </a:xfrm>
        </p:spPr>
        <p:txBody>
          <a:bodyPr>
            <a:normAutofit fontScale="90000"/>
          </a:bodyPr>
          <a:lstStyle/>
          <a:p>
            <a:r>
              <a:rPr lang="pt-BR" b="1" dirty="0"/>
              <a:t>Exercício</a:t>
            </a:r>
          </a:p>
        </p:txBody>
      </p:sp>
      <p:sp>
        <p:nvSpPr>
          <p:cNvPr id="4" name="Espaço Reservado para Conteúdo 3">
            <a:extLst>
              <a:ext uri="{FF2B5EF4-FFF2-40B4-BE49-F238E27FC236}">
                <a16:creationId xmlns:a16="http://schemas.microsoft.com/office/drawing/2014/main" xmlns="" id="{A2E9D6E8-7879-497F-B221-AD89BBEA0C73}"/>
              </a:ext>
            </a:extLst>
          </p:cNvPr>
          <p:cNvSpPr txBox="1">
            <a:spLocks noGrp="1"/>
          </p:cNvSpPr>
          <p:nvPr>
            <p:ph idx="1"/>
          </p:nvPr>
        </p:nvSpPr>
        <p:spPr>
          <a:xfrm>
            <a:off x="1193800" y="1511300"/>
            <a:ext cx="10515600" cy="415498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TAREFA 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1) ACESSAR O SISTEMA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t>
            </a:r>
          </a:p>
          <a:p>
            <a:pPr marL="0" indent="0" defTabSz="457200">
              <a:lnSpc>
                <a:spcPct val="100000"/>
              </a:lnSpc>
              <a:spcBef>
                <a:spcPts val="0"/>
              </a:spcBef>
              <a:buNone/>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2) LISTA DE </a:t>
            </a:r>
            <a:r>
              <a:rPr lang="pt-BR" sz="2400" b="1" dirty="0">
                <a:solidFill>
                  <a:prstClr val="black"/>
                </a:solidFill>
                <a:latin typeface="Calibri"/>
              </a:rPr>
              <a:t>COMUNICADO DE VIOLAÇÃO</a:t>
            </a:r>
            <a:endParaRPr lang="pt-BR" sz="24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3) CLICAR NO BOTÃO + NOVO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4) PREENCHER CAMPOS OBRIGATÓRIOS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a:ea typeface="+mn-ea"/>
                <a:cs typeface="+mn-cs"/>
              </a:rPr>
              <a:t>5) SALVAR e INFORMAR CÓDIGO DO COMUNICADO NO CHAT DO TEAMS</a:t>
            </a:r>
          </a:p>
        </p:txBody>
      </p:sp>
    </p:spTree>
    <p:extLst>
      <p:ext uri="{BB962C8B-B14F-4D97-AF65-F5344CB8AC3E}">
        <p14:creationId xmlns:p14="http://schemas.microsoft.com/office/powerpoint/2010/main" xmlns="" val="2927216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D66A50-0C5E-43F6-B5CD-5FDFCAC74E76}"/>
              </a:ext>
            </a:extLst>
          </p:cNvPr>
          <p:cNvSpPr>
            <a:spLocks noGrp="1"/>
          </p:cNvSpPr>
          <p:nvPr>
            <p:ph type="title"/>
          </p:nvPr>
        </p:nvSpPr>
        <p:spPr>
          <a:xfrm>
            <a:off x="1003300" y="758825"/>
            <a:ext cx="10515600" cy="1325563"/>
          </a:xfrm>
        </p:spPr>
        <p:txBody>
          <a:bodyPr>
            <a:normAutofit/>
          </a:bodyPr>
          <a:lstStyle/>
          <a:p>
            <a:r>
              <a:rPr lang="pt-BR" sz="3200" b="1" dirty="0"/>
              <a:t>COMUNICADO DE VIOLAÇÃO (DOC. ADM)</a:t>
            </a:r>
          </a:p>
        </p:txBody>
      </p:sp>
      <p:sp>
        <p:nvSpPr>
          <p:cNvPr id="4" name="Espaço Reservado para Conteúdo 3">
            <a:extLst>
              <a:ext uri="{FF2B5EF4-FFF2-40B4-BE49-F238E27FC236}">
                <a16:creationId xmlns:a16="http://schemas.microsoft.com/office/drawing/2014/main" xmlns="" id="{A8B18044-D312-4F46-89C3-EE44029C6988}"/>
              </a:ext>
            </a:extLst>
          </p:cNvPr>
          <p:cNvSpPr txBox="1">
            <a:spLocks noGrp="1"/>
          </p:cNvSpPr>
          <p:nvPr>
            <p:ph idx="1"/>
          </p:nvPr>
        </p:nvSpPr>
        <p:spPr>
          <a:xfrm>
            <a:off x="1104900" y="1800225"/>
            <a:ext cx="10515600" cy="375487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TAREFA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1) CLICAR EM COMUNICADO DE VIOLAÇÃO NO MENU PRINCIPAL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2) NA TELA LISTA DE COMUNICADO DE VIOLAÇÃO, AVALIAR COMO “PROCEDENTE”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3) IR EM PROCEDIMENTO CLICAR EM GERAR DOCUMENTO ADM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4) SELECIONAR NOTIFICAÇÃO DE COMPARECIMENTO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5) CLICAR </a:t>
            </a:r>
            <a:r>
              <a:rPr lang="pt-BR" sz="1400" b="1" dirty="0">
                <a:solidFill>
                  <a:prstClr val="black"/>
                </a:solidFill>
                <a:latin typeface="Calibri"/>
              </a:rPr>
              <a:t>EM SALVAR E VISUALIZAR EM PDF NA LISTA DE DOC ADM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6) NA TELA GERAR DOCUMENTO, VOLTAR A EDITAR O DOCUMENTO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7) DEPOIS DE EDITAR, CLICAR EM SALVAR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8) NA TELA EDITAR COMUNICADO DE VIOLAÇÃO, CLICAR NO PDF E INFORMAR O CÓDIGO DO DOCUMENTO E DA COMUNICADO NO CHAT</a:t>
            </a:r>
          </a:p>
        </p:txBody>
      </p:sp>
    </p:spTree>
    <p:extLst>
      <p:ext uri="{BB962C8B-B14F-4D97-AF65-F5344CB8AC3E}">
        <p14:creationId xmlns:p14="http://schemas.microsoft.com/office/powerpoint/2010/main" xmlns="" val="3298946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290D03-2B17-4332-9861-11D6CC965636}"/>
              </a:ext>
            </a:extLst>
          </p:cNvPr>
          <p:cNvSpPr>
            <a:spLocks noGrp="1"/>
          </p:cNvSpPr>
          <p:nvPr>
            <p:ph type="title"/>
          </p:nvPr>
        </p:nvSpPr>
        <p:spPr>
          <a:xfrm>
            <a:off x="1171660" y="1461882"/>
            <a:ext cx="7350039" cy="422275"/>
          </a:xfrm>
        </p:spPr>
        <p:txBody>
          <a:bodyPr>
            <a:normAutofit fontScale="90000"/>
          </a:bodyPr>
          <a:lstStyle/>
          <a:p>
            <a:pPr algn="ctr"/>
            <a:r>
              <a:rPr lang="pt-BR" sz="4000" b="1" dirty="0"/>
              <a:t>Registrando Procedimento, começando por Comunicado de Violação</a:t>
            </a:r>
          </a:p>
        </p:txBody>
      </p:sp>
      <p:pic>
        <p:nvPicPr>
          <p:cNvPr id="5" name="Espaço Reservado para Conteúdo 4">
            <a:extLst>
              <a:ext uri="{FF2B5EF4-FFF2-40B4-BE49-F238E27FC236}">
                <a16:creationId xmlns:a16="http://schemas.microsoft.com/office/drawing/2014/main" xmlns="" id="{B7211540-8F44-4471-A716-D34909077B29}"/>
              </a:ext>
            </a:extLst>
          </p:cNvPr>
          <p:cNvPicPr>
            <a:picLocks noGrp="1" noChangeAspect="1"/>
          </p:cNvPicPr>
          <p:nvPr>
            <p:ph idx="1"/>
          </p:nvPr>
        </p:nvPicPr>
        <p:blipFill>
          <a:blip r:embed="rId2"/>
          <a:stretch>
            <a:fillRect/>
          </a:stretch>
        </p:blipFill>
        <p:spPr>
          <a:xfrm>
            <a:off x="1727199" y="2463454"/>
            <a:ext cx="7442201" cy="3262864"/>
          </a:xfrm>
        </p:spPr>
      </p:pic>
    </p:spTree>
    <p:extLst>
      <p:ext uri="{BB962C8B-B14F-4D97-AF65-F5344CB8AC3E}">
        <p14:creationId xmlns:p14="http://schemas.microsoft.com/office/powerpoint/2010/main" xmlns="" val="3495045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C6C78A-FF8A-46D7-8A16-988BD7E01878}"/>
              </a:ext>
            </a:extLst>
          </p:cNvPr>
          <p:cNvSpPr>
            <a:spLocks noGrp="1"/>
          </p:cNvSpPr>
          <p:nvPr>
            <p:ph type="title"/>
          </p:nvPr>
        </p:nvSpPr>
        <p:spPr>
          <a:xfrm>
            <a:off x="5384800" y="1063625"/>
            <a:ext cx="1422400" cy="625475"/>
          </a:xfrm>
        </p:spPr>
        <p:txBody>
          <a:bodyPr>
            <a:normAutofit fontScale="90000"/>
          </a:bodyPr>
          <a:lstStyle/>
          <a:p>
            <a:r>
              <a:rPr lang="pt-BR" b="1" dirty="0"/>
              <a:t>Fluxo</a:t>
            </a:r>
          </a:p>
        </p:txBody>
      </p:sp>
      <p:pic>
        <p:nvPicPr>
          <p:cNvPr id="8" name="Espaço Reservado para Conteúdo 7">
            <a:extLst>
              <a:ext uri="{FF2B5EF4-FFF2-40B4-BE49-F238E27FC236}">
                <a16:creationId xmlns:a16="http://schemas.microsoft.com/office/drawing/2014/main" xmlns="" id="{4CADFD9E-9BA5-414D-A76E-C1D47B3D0FFA}"/>
              </a:ext>
            </a:extLst>
          </p:cNvPr>
          <p:cNvPicPr>
            <a:picLocks noGrp="1" noChangeAspect="1"/>
          </p:cNvPicPr>
          <p:nvPr>
            <p:ph idx="1"/>
          </p:nvPr>
        </p:nvPicPr>
        <p:blipFill>
          <a:blip r:embed="rId2"/>
          <a:stretch>
            <a:fillRect/>
          </a:stretch>
        </p:blipFill>
        <p:spPr bwMode="auto">
          <a:xfrm>
            <a:off x="1343024" y="1801018"/>
            <a:ext cx="10506076" cy="46108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3819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CE7536-709A-4739-BC33-814022436C3F}"/>
              </a:ext>
            </a:extLst>
          </p:cNvPr>
          <p:cNvSpPr>
            <a:spLocks noGrp="1"/>
          </p:cNvSpPr>
          <p:nvPr>
            <p:ph type="title"/>
          </p:nvPr>
        </p:nvSpPr>
        <p:spPr>
          <a:xfrm>
            <a:off x="4794250" y="1139826"/>
            <a:ext cx="2603500" cy="523980"/>
          </a:xfrm>
        </p:spPr>
        <p:txBody>
          <a:bodyPr>
            <a:normAutofit fontScale="90000"/>
          </a:bodyPr>
          <a:lstStyle/>
          <a:p>
            <a:r>
              <a:rPr lang="pt-BR" b="1" dirty="0"/>
              <a:t>EXERCÍCIO</a:t>
            </a:r>
          </a:p>
        </p:txBody>
      </p:sp>
      <p:sp>
        <p:nvSpPr>
          <p:cNvPr id="4" name="Espaço Reservado para Conteúdo 3">
            <a:extLst>
              <a:ext uri="{FF2B5EF4-FFF2-40B4-BE49-F238E27FC236}">
                <a16:creationId xmlns:a16="http://schemas.microsoft.com/office/drawing/2014/main" xmlns="" id="{04C66E4A-B02F-4557-B590-A78D84D6B6A6}"/>
              </a:ext>
            </a:extLst>
          </p:cNvPr>
          <p:cNvSpPr txBox="1">
            <a:spLocks noGrp="1"/>
          </p:cNvSpPr>
          <p:nvPr>
            <p:ph idx="1"/>
          </p:nvPr>
        </p:nvSpPr>
        <p:spPr>
          <a:xfrm>
            <a:off x="1079500" y="2511425"/>
            <a:ext cx="10515600" cy="265816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alibri"/>
                <a:ea typeface="+mn-ea"/>
                <a:cs typeface="+mn-cs"/>
              </a:rPr>
              <a:t>TAREFA 4: (1° criança sem responsável)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alibri"/>
                <a:ea typeface="+mn-ea"/>
                <a:cs typeface="+mn-cs"/>
              </a:rPr>
              <a:t>1) NA TELA </a:t>
            </a:r>
            <a:r>
              <a:rPr lang="pt-BR" sz="1600" b="1" dirty="0">
                <a:solidFill>
                  <a:prstClr val="black"/>
                </a:solidFill>
                <a:latin typeface="Calibri"/>
              </a:rPr>
              <a:t>PROCEDIMENTO</a:t>
            </a:r>
            <a:r>
              <a:rPr kumimoji="0" lang="pt-BR" sz="1600" b="1" i="0" u="none" strike="noStrike" kern="1200" cap="none" spc="0" normalizeH="0" baseline="0" noProof="0" dirty="0">
                <a:ln>
                  <a:noFill/>
                </a:ln>
                <a:solidFill>
                  <a:prstClr val="black"/>
                </a:solidFill>
                <a:effectLst/>
                <a:uLnTx/>
                <a:uFillTx/>
                <a:latin typeface="Calibri"/>
                <a:ea typeface="+mn-ea"/>
                <a:cs typeface="+mn-cs"/>
              </a:rPr>
              <a:t>, IR EM AÇÕES E CLICAR NO ICONE DE CRIANÇA/ADOLESCENTE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alibri"/>
                <a:ea typeface="+mn-ea"/>
                <a:cs typeface="+mn-cs"/>
              </a:rPr>
              <a:t>2) CLICAR EM VINCULAR CRIANÇA/ADOLESCENTE E DEPOIS EM (+ NOVO)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alibri"/>
              <a:ea typeface="+mn-ea"/>
              <a:cs typeface="+mn-cs"/>
            </a:endParaRPr>
          </a:p>
          <a:p>
            <a:pPr marL="0" lvl="0" indent="0">
              <a:buNone/>
              <a:defRPr/>
            </a:pPr>
            <a:r>
              <a:rPr kumimoji="0" lang="pt-BR" sz="1600" b="1" i="0" u="none" strike="noStrike" kern="1200" cap="none" spc="0" normalizeH="0" baseline="0" noProof="0" dirty="0">
                <a:ln>
                  <a:noFill/>
                </a:ln>
                <a:solidFill>
                  <a:prstClr val="black"/>
                </a:solidFill>
                <a:effectLst/>
                <a:uLnTx/>
                <a:uFillTx/>
                <a:latin typeface="Calibri"/>
                <a:ea typeface="+mn-ea"/>
                <a:cs typeface="+mn-cs"/>
              </a:rPr>
              <a:t>3) </a:t>
            </a:r>
            <a:r>
              <a:rPr lang="pt-BR" sz="1600" b="1" dirty="0">
                <a:solidFill>
                  <a:prstClr val="black"/>
                </a:solidFill>
              </a:rPr>
              <a:t>NA TELA CADASTRAR CRIANÇA/ADOLESCENTE, PREENCHER </a:t>
            </a:r>
            <a:r>
              <a:rPr kumimoji="0" lang="pt-BR" sz="1600" b="1" i="0" u="none" strike="noStrike" kern="1200" cap="none" spc="0" normalizeH="0" baseline="0" noProof="0" dirty="0">
                <a:ln>
                  <a:noFill/>
                </a:ln>
                <a:solidFill>
                  <a:prstClr val="black"/>
                </a:solidFill>
                <a:effectLst/>
                <a:uLnTx/>
                <a:uFillTx/>
                <a:latin typeface="Calibri"/>
                <a:ea typeface="+mn-ea"/>
                <a:cs typeface="+mn-cs"/>
              </a:rPr>
              <a:t>OS CAMPOS OBRIGATÓRIOS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alibri"/>
                <a:ea typeface="+mn-ea"/>
                <a:cs typeface="+mn-cs"/>
              </a:rPr>
              <a:t>4) SALVAR E INFORMAR O NOME DA CRIANÇA/ADOLESCENTE NO CHAT DO TEAMS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BR" sz="1600" b="1" dirty="0">
              <a:solidFill>
                <a:prstClr val="black"/>
              </a:solidFill>
              <a:latin typeface="Calibri"/>
            </a:endParaRPr>
          </a:p>
        </p:txBody>
      </p:sp>
    </p:spTree>
    <p:extLst>
      <p:ext uri="{BB962C8B-B14F-4D97-AF65-F5344CB8AC3E}">
        <p14:creationId xmlns:p14="http://schemas.microsoft.com/office/powerpoint/2010/main" xmlns="" val="3773039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CE7536-709A-4739-BC33-814022436C3F}"/>
              </a:ext>
            </a:extLst>
          </p:cNvPr>
          <p:cNvSpPr>
            <a:spLocks noGrp="1"/>
          </p:cNvSpPr>
          <p:nvPr>
            <p:ph type="title"/>
          </p:nvPr>
        </p:nvSpPr>
        <p:spPr>
          <a:xfrm>
            <a:off x="4794250" y="1139826"/>
            <a:ext cx="2603500" cy="523980"/>
          </a:xfrm>
        </p:spPr>
        <p:txBody>
          <a:bodyPr>
            <a:normAutofit fontScale="90000"/>
          </a:bodyPr>
          <a:lstStyle/>
          <a:p>
            <a:r>
              <a:rPr lang="pt-BR" b="1" dirty="0"/>
              <a:t>EXERCÍCIO</a:t>
            </a:r>
          </a:p>
        </p:txBody>
      </p:sp>
      <p:sp>
        <p:nvSpPr>
          <p:cNvPr id="4" name="Espaço Reservado para Conteúdo 3">
            <a:extLst>
              <a:ext uri="{FF2B5EF4-FFF2-40B4-BE49-F238E27FC236}">
                <a16:creationId xmlns:a16="http://schemas.microsoft.com/office/drawing/2014/main" xmlns="" id="{04C66E4A-B02F-4557-B590-A78D84D6B6A6}"/>
              </a:ext>
            </a:extLst>
          </p:cNvPr>
          <p:cNvSpPr txBox="1">
            <a:spLocks noGrp="1"/>
          </p:cNvSpPr>
          <p:nvPr>
            <p:ph idx="1"/>
          </p:nvPr>
        </p:nvSpPr>
        <p:spPr>
          <a:xfrm>
            <a:off x="1117600" y="1788638"/>
            <a:ext cx="10515600" cy="417755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TAREFA 5: (2° criança com responsável)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1) NA TELA DE </a:t>
            </a:r>
            <a:r>
              <a:rPr lang="pt-BR" sz="1400" b="1" dirty="0">
                <a:solidFill>
                  <a:prstClr val="black"/>
                </a:solidFill>
                <a:latin typeface="Calibri"/>
              </a:rPr>
              <a:t>PROCEDIMENTO</a:t>
            </a:r>
            <a:r>
              <a:rPr kumimoji="0" lang="pt-BR" sz="1400" b="1" i="0" u="none" strike="noStrike" kern="1200" cap="none" spc="0" normalizeH="0" baseline="0" noProof="0" dirty="0">
                <a:ln>
                  <a:noFill/>
                </a:ln>
                <a:solidFill>
                  <a:prstClr val="black"/>
                </a:solidFill>
                <a:effectLst/>
                <a:uLnTx/>
                <a:uFillTx/>
                <a:latin typeface="Calibri"/>
                <a:ea typeface="+mn-ea"/>
                <a:cs typeface="+mn-cs"/>
              </a:rPr>
              <a:t>, IR EM AÇÕES E CLICAR NO ICONE DE CRIANÇA/ADOLESCENTE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2) CLICAR EM VINCULAR CRIANÇA/ADOLESCENTE E DEPOIS EM (+ NOVO)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lvl="0" indent="0">
              <a:buNone/>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3) </a:t>
            </a:r>
            <a:r>
              <a:rPr lang="pt-BR" sz="1400" b="1" dirty="0">
                <a:solidFill>
                  <a:prstClr val="black"/>
                </a:solidFill>
              </a:rPr>
              <a:t>NA TELA DE CADASTRAR CRIANÇA/ADOLESCENTE, PREENCHER </a:t>
            </a:r>
            <a:r>
              <a:rPr kumimoji="0" lang="pt-BR" sz="1400" b="1" i="0" u="none" strike="noStrike" kern="1200" cap="none" spc="0" normalizeH="0" baseline="0" noProof="0" dirty="0">
                <a:ln>
                  <a:noFill/>
                </a:ln>
                <a:solidFill>
                  <a:prstClr val="black"/>
                </a:solidFill>
                <a:effectLst/>
                <a:uLnTx/>
                <a:uFillTx/>
                <a:latin typeface="Calibri"/>
                <a:ea typeface="+mn-ea"/>
                <a:cs typeface="+mn-cs"/>
              </a:rPr>
              <a:t>OS CAMPOS OBRIGATÓRIOS</a:t>
            </a:r>
          </a:p>
          <a:p>
            <a:pPr marL="0" lvl="0" indent="0">
              <a:buNone/>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kumimoji="0" lang="pt-BR" sz="1400" b="1" i="0" u="none" strike="noStrike" kern="1200" cap="none" spc="0" normalizeH="0" baseline="0" noProof="0" dirty="0">
                <a:ln>
                  <a:noFill/>
                </a:ln>
                <a:solidFill>
                  <a:prstClr val="black"/>
                </a:solidFill>
                <a:effectLst/>
                <a:uLnTx/>
                <a:uFillTx/>
                <a:latin typeface="Calibri"/>
                <a:ea typeface="+mn-ea"/>
                <a:cs typeface="+mn-cs"/>
              </a:rPr>
              <a:t>4) CLICAR EM INDICAR RESPONSÁVEL E CADASTRAR MÃE, PAI OU RESPONSÁVEL</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pt-BR" sz="1400" b="1" dirty="0">
                <a:solidFill>
                  <a:prstClr val="black"/>
                </a:solidFill>
                <a:latin typeface="Calibri"/>
              </a:rPr>
              <a:t>5) CADASTRAR 1 RESPONSÁVEL E INSERIR NO CADASTRADO DA CRIANÇA/ADOLESCENTE</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pt-BR" sz="1400" b="1" dirty="0">
                <a:solidFill>
                  <a:prstClr val="black"/>
                </a:solidFill>
                <a:latin typeface="Calibri"/>
              </a:rPr>
              <a:t>6</a:t>
            </a:r>
            <a:r>
              <a:rPr kumimoji="0" lang="pt-BR" sz="1400" b="1" i="0" u="none" strike="noStrike" kern="1200" cap="none" spc="0" normalizeH="0" baseline="0" noProof="0" dirty="0">
                <a:ln>
                  <a:noFill/>
                </a:ln>
                <a:solidFill>
                  <a:prstClr val="black"/>
                </a:solidFill>
                <a:effectLst/>
                <a:uLnTx/>
                <a:uFillTx/>
                <a:latin typeface="Calibri"/>
                <a:ea typeface="+mn-ea"/>
                <a:cs typeface="+mn-cs"/>
              </a:rPr>
              <a:t>) INFORMAR O GRAU DE PARENTESCO COM A CRIANÇA/ADOLESCENTE, SE MORA JUNTO E RESPONSÁVEL PRINCIPAL.</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b="1" dirty="0">
                <a:solidFill>
                  <a:prstClr val="black"/>
                </a:solidFill>
                <a:latin typeface="Calibri"/>
              </a:rPr>
              <a:t>7) </a:t>
            </a:r>
            <a:r>
              <a:rPr kumimoji="0" lang="pt-BR" sz="1400" b="1" i="0" u="none" strike="noStrike" kern="1200" cap="none" spc="0" normalizeH="0" baseline="0" noProof="0" dirty="0">
                <a:ln>
                  <a:noFill/>
                </a:ln>
                <a:solidFill>
                  <a:prstClr val="black"/>
                </a:solidFill>
                <a:effectLst/>
                <a:uLnTx/>
                <a:uFillTx/>
                <a:latin typeface="Calibri"/>
                <a:ea typeface="+mn-ea"/>
                <a:cs typeface="+mn-cs"/>
              </a:rPr>
              <a:t>SALVAR E INFORMAR O NOME DA CRIANÇA/ADOLESCENTE E RESPONSÁVEL NO CHAT DO TEAMS</a:t>
            </a:r>
          </a:p>
        </p:txBody>
      </p:sp>
    </p:spTree>
    <p:extLst>
      <p:ext uri="{BB962C8B-B14F-4D97-AF65-F5344CB8AC3E}">
        <p14:creationId xmlns:p14="http://schemas.microsoft.com/office/powerpoint/2010/main" xmlns="" val="299657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CE7536-709A-4739-BC33-814022436C3F}"/>
              </a:ext>
            </a:extLst>
          </p:cNvPr>
          <p:cNvSpPr>
            <a:spLocks noGrp="1"/>
          </p:cNvSpPr>
          <p:nvPr>
            <p:ph type="title"/>
          </p:nvPr>
        </p:nvSpPr>
        <p:spPr>
          <a:xfrm>
            <a:off x="4794250" y="1139826"/>
            <a:ext cx="2603500" cy="523980"/>
          </a:xfrm>
        </p:spPr>
        <p:txBody>
          <a:bodyPr>
            <a:normAutofit fontScale="90000"/>
          </a:bodyPr>
          <a:lstStyle/>
          <a:p>
            <a:r>
              <a:rPr lang="pt-BR" b="1" dirty="0"/>
              <a:t>EXERCÍCIO</a:t>
            </a:r>
          </a:p>
        </p:txBody>
      </p:sp>
      <p:sp>
        <p:nvSpPr>
          <p:cNvPr id="4" name="Espaço Reservado para Conteúdo 3">
            <a:extLst>
              <a:ext uri="{FF2B5EF4-FFF2-40B4-BE49-F238E27FC236}">
                <a16:creationId xmlns:a16="http://schemas.microsoft.com/office/drawing/2014/main" xmlns="" id="{04C66E4A-B02F-4557-B590-A78D84D6B6A6}"/>
              </a:ext>
            </a:extLst>
          </p:cNvPr>
          <p:cNvSpPr txBox="1">
            <a:spLocks noGrp="1"/>
          </p:cNvSpPr>
          <p:nvPr>
            <p:ph idx="1"/>
          </p:nvPr>
        </p:nvSpPr>
        <p:spPr>
          <a:xfrm>
            <a:off x="1117600" y="1788638"/>
            <a:ext cx="10515600" cy="417755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TAREFA 5: (2° criança com responsável)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1) NA TELA DE </a:t>
            </a:r>
            <a:r>
              <a:rPr lang="pt-BR" sz="1400" b="1" dirty="0">
                <a:solidFill>
                  <a:prstClr val="black"/>
                </a:solidFill>
                <a:latin typeface="Calibri"/>
              </a:rPr>
              <a:t>PROCEDIMENTO</a:t>
            </a:r>
            <a:r>
              <a:rPr kumimoji="0" lang="pt-BR" sz="1400" b="1" i="0" u="none" strike="noStrike" kern="1200" cap="none" spc="0" normalizeH="0" baseline="0" noProof="0" dirty="0">
                <a:ln>
                  <a:noFill/>
                </a:ln>
                <a:solidFill>
                  <a:prstClr val="black"/>
                </a:solidFill>
                <a:effectLst/>
                <a:uLnTx/>
                <a:uFillTx/>
                <a:latin typeface="Calibri"/>
                <a:ea typeface="+mn-ea"/>
                <a:cs typeface="+mn-cs"/>
              </a:rPr>
              <a:t>, IR EM AÇÕES E CLICAR NO ICONE DE CRIANÇA/ADOLESCENTE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2) CLICAR EM VINCULAR CRIANÇA/ADOLESCENTE E DEPOIS EM (+ NOVO)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lvl="0" indent="0">
              <a:buNone/>
              <a:defRPr/>
            </a:pPr>
            <a:r>
              <a:rPr kumimoji="0" lang="pt-BR" sz="1400" b="1" i="0" u="none" strike="noStrike" kern="1200" cap="none" spc="0" normalizeH="0" baseline="0" noProof="0" dirty="0">
                <a:ln>
                  <a:noFill/>
                </a:ln>
                <a:solidFill>
                  <a:prstClr val="black"/>
                </a:solidFill>
                <a:effectLst/>
                <a:uLnTx/>
                <a:uFillTx/>
                <a:latin typeface="Calibri"/>
                <a:ea typeface="+mn-ea"/>
                <a:cs typeface="+mn-cs"/>
              </a:rPr>
              <a:t>3) </a:t>
            </a:r>
            <a:r>
              <a:rPr lang="pt-BR" sz="1400" b="1" dirty="0">
                <a:solidFill>
                  <a:prstClr val="black"/>
                </a:solidFill>
              </a:rPr>
              <a:t>NA TELA DE CADASTRAR CRIANÇA/ADOLESCENTE, PREENCHER </a:t>
            </a:r>
            <a:r>
              <a:rPr kumimoji="0" lang="pt-BR" sz="1400" b="1" i="0" u="none" strike="noStrike" kern="1200" cap="none" spc="0" normalizeH="0" baseline="0" noProof="0" dirty="0">
                <a:ln>
                  <a:noFill/>
                </a:ln>
                <a:solidFill>
                  <a:prstClr val="black"/>
                </a:solidFill>
                <a:effectLst/>
                <a:uLnTx/>
                <a:uFillTx/>
                <a:latin typeface="Calibri"/>
                <a:ea typeface="+mn-ea"/>
                <a:cs typeface="+mn-cs"/>
              </a:rPr>
              <a:t>OS CAMPOS OBRIGATÓRIOS</a:t>
            </a:r>
          </a:p>
          <a:p>
            <a:pPr marL="0" lvl="0" indent="0">
              <a:buNone/>
              <a:defRPr/>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kumimoji="0" lang="pt-BR" sz="1400" b="1" i="0" u="none" strike="noStrike" kern="1200" cap="none" spc="0" normalizeH="0" baseline="0" noProof="0" dirty="0">
                <a:ln>
                  <a:noFill/>
                </a:ln>
                <a:solidFill>
                  <a:prstClr val="black"/>
                </a:solidFill>
                <a:effectLst/>
                <a:uLnTx/>
                <a:uFillTx/>
                <a:latin typeface="Calibri"/>
                <a:ea typeface="+mn-ea"/>
                <a:cs typeface="+mn-cs"/>
              </a:rPr>
              <a:t>4) CLICAR EM INDICAR RESPONSÁVEL E CADASTRAR MÃE, PAI OU RESPONSÁVEL</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pt-BR" sz="1400" b="1" dirty="0">
                <a:solidFill>
                  <a:prstClr val="black"/>
                </a:solidFill>
                <a:latin typeface="Calibri"/>
              </a:rPr>
              <a:t>5) CADASTRAR 1 RESPONSÁVEL E INSERIR NO CADASTRADO DA CRIANÇA/ADOLESCENTE</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pt-BR" sz="1400" b="1" dirty="0">
                <a:solidFill>
                  <a:prstClr val="black"/>
                </a:solidFill>
                <a:latin typeface="Calibri"/>
              </a:rPr>
              <a:t>6</a:t>
            </a:r>
            <a:r>
              <a:rPr kumimoji="0" lang="pt-BR" sz="1400" b="1" i="0" u="none" strike="noStrike" kern="1200" cap="none" spc="0" normalizeH="0" baseline="0" noProof="0" dirty="0">
                <a:ln>
                  <a:noFill/>
                </a:ln>
                <a:solidFill>
                  <a:prstClr val="black"/>
                </a:solidFill>
                <a:effectLst/>
                <a:uLnTx/>
                <a:uFillTx/>
                <a:latin typeface="Calibri"/>
                <a:ea typeface="+mn-ea"/>
                <a:cs typeface="+mn-cs"/>
              </a:rPr>
              <a:t>) INFORMAR O GRAU DE PARENTESCO COM A CRIANÇA/ADOLESCENTE, SE MORA JUNTO E RESPONSÁVEL PRINCIPAL.</a:t>
            </a:r>
          </a:p>
          <a:p>
            <a:pPr marL="0" indent="0">
              <a:buNone/>
            </a:pPr>
            <a:endParaRPr kumimoji="0" lang="pt-B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b="1" dirty="0">
                <a:solidFill>
                  <a:prstClr val="black"/>
                </a:solidFill>
                <a:latin typeface="Calibri"/>
              </a:rPr>
              <a:t>7) </a:t>
            </a:r>
            <a:r>
              <a:rPr kumimoji="0" lang="pt-BR" sz="1400" b="1" i="0" u="none" strike="noStrike" kern="1200" cap="none" spc="0" normalizeH="0" baseline="0" noProof="0" dirty="0">
                <a:ln>
                  <a:noFill/>
                </a:ln>
                <a:solidFill>
                  <a:prstClr val="black"/>
                </a:solidFill>
                <a:effectLst/>
                <a:uLnTx/>
                <a:uFillTx/>
                <a:latin typeface="Calibri"/>
                <a:ea typeface="+mn-ea"/>
                <a:cs typeface="+mn-cs"/>
              </a:rPr>
              <a:t>SALVAR E INFORMAR O NOME DA CRIANÇA/ADOLESCENTE E RESPONSÁVEL NO CHAT DO TEAMS</a:t>
            </a:r>
          </a:p>
        </p:txBody>
      </p:sp>
    </p:spTree>
    <p:extLst>
      <p:ext uri="{BB962C8B-B14F-4D97-AF65-F5344CB8AC3E}">
        <p14:creationId xmlns:p14="http://schemas.microsoft.com/office/powerpoint/2010/main" xmlns="" val="412143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196C0C-A8D8-4D01-B023-E6238F198BC4}"/>
              </a:ext>
            </a:extLst>
          </p:cNvPr>
          <p:cNvSpPr>
            <a:spLocks noGrp="1"/>
          </p:cNvSpPr>
          <p:nvPr>
            <p:ph type="title"/>
          </p:nvPr>
        </p:nvSpPr>
        <p:spPr>
          <a:xfrm>
            <a:off x="3987800" y="1152525"/>
            <a:ext cx="4216400" cy="523875"/>
          </a:xfrm>
        </p:spPr>
        <p:txBody>
          <a:bodyPr>
            <a:normAutofit fontScale="90000"/>
          </a:bodyPr>
          <a:lstStyle/>
          <a:p>
            <a:r>
              <a:rPr lang="pt-BR" b="1" dirty="0"/>
              <a:t>Solicitar Cadastro</a:t>
            </a:r>
          </a:p>
        </p:txBody>
      </p:sp>
      <p:pic>
        <p:nvPicPr>
          <p:cNvPr id="5" name="Espaço Reservado para Conteúdo 4">
            <a:extLst>
              <a:ext uri="{FF2B5EF4-FFF2-40B4-BE49-F238E27FC236}">
                <a16:creationId xmlns:a16="http://schemas.microsoft.com/office/drawing/2014/main" xmlns="" id="{9D0E9FCE-EC76-4F39-88AA-C02A7E93FA2B}"/>
              </a:ext>
            </a:extLst>
          </p:cNvPr>
          <p:cNvPicPr>
            <a:picLocks noGrp="1" noChangeAspect="1"/>
          </p:cNvPicPr>
          <p:nvPr>
            <p:ph idx="1"/>
          </p:nvPr>
        </p:nvPicPr>
        <p:blipFill>
          <a:blip r:embed="rId2"/>
          <a:stretch>
            <a:fillRect/>
          </a:stretch>
        </p:blipFill>
        <p:spPr>
          <a:xfrm>
            <a:off x="3239460" y="1909754"/>
            <a:ext cx="5713080" cy="3795721"/>
          </a:xfrm>
        </p:spPr>
      </p:pic>
    </p:spTree>
    <p:extLst>
      <p:ext uri="{BB962C8B-B14F-4D97-AF65-F5344CB8AC3E}">
        <p14:creationId xmlns:p14="http://schemas.microsoft.com/office/powerpoint/2010/main" xmlns="" val="2695041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BF2576-810B-433D-B9C0-67DE6E9B872C}"/>
              </a:ext>
            </a:extLst>
          </p:cNvPr>
          <p:cNvSpPr>
            <a:spLocks noGrp="1"/>
          </p:cNvSpPr>
          <p:nvPr>
            <p:ph type="title"/>
          </p:nvPr>
        </p:nvSpPr>
        <p:spPr>
          <a:xfrm>
            <a:off x="3079749" y="1088365"/>
            <a:ext cx="6032500" cy="600075"/>
          </a:xfrm>
        </p:spPr>
        <p:txBody>
          <a:bodyPr>
            <a:normAutofit fontScale="90000"/>
          </a:bodyPr>
          <a:lstStyle/>
          <a:p>
            <a:r>
              <a:rPr lang="pt-BR" b="1" dirty="0"/>
              <a:t>Registrando procedimento</a:t>
            </a:r>
          </a:p>
        </p:txBody>
      </p:sp>
      <p:pic>
        <p:nvPicPr>
          <p:cNvPr id="5" name="Espaço Reservado para Conteúdo 4">
            <a:extLst>
              <a:ext uri="{FF2B5EF4-FFF2-40B4-BE49-F238E27FC236}">
                <a16:creationId xmlns:a16="http://schemas.microsoft.com/office/drawing/2014/main" xmlns="" id="{88ED7EA9-E8F4-4C65-9EF0-4EF78A8823EF}"/>
              </a:ext>
            </a:extLst>
          </p:cNvPr>
          <p:cNvPicPr>
            <a:picLocks noGrp="1" noChangeAspect="1"/>
          </p:cNvPicPr>
          <p:nvPr>
            <p:ph idx="1"/>
          </p:nvPr>
        </p:nvPicPr>
        <p:blipFill>
          <a:blip r:embed="rId2"/>
          <a:stretch>
            <a:fillRect/>
          </a:stretch>
        </p:blipFill>
        <p:spPr>
          <a:xfrm>
            <a:off x="2086271" y="1951038"/>
            <a:ext cx="8019457" cy="3518559"/>
          </a:xfrm>
        </p:spPr>
      </p:pic>
    </p:spTree>
    <p:extLst>
      <p:ext uri="{BB962C8B-B14F-4D97-AF65-F5344CB8AC3E}">
        <p14:creationId xmlns:p14="http://schemas.microsoft.com/office/powerpoint/2010/main" xmlns="" val="4141642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CCFD62-00BB-4494-887E-B1BF805308EE}"/>
              </a:ext>
            </a:extLst>
          </p:cNvPr>
          <p:cNvSpPr>
            <a:spLocks noGrp="1"/>
          </p:cNvSpPr>
          <p:nvPr>
            <p:ph type="title"/>
          </p:nvPr>
        </p:nvSpPr>
        <p:spPr>
          <a:xfrm>
            <a:off x="4945856" y="1114425"/>
            <a:ext cx="1727200" cy="600075"/>
          </a:xfrm>
        </p:spPr>
        <p:txBody>
          <a:bodyPr>
            <a:normAutofit fontScale="90000"/>
          </a:bodyPr>
          <a:lstStyle/>
          <a:p>
            <a:r>
              <a:rPr lang="pt-BR" b="1" dirty="0"/>
              <a:t>Ações</a:t>
            </a:r>
          </a:p>
        </p:txBody>
      </p:sp>
      <p:pic>
        <p:nvPicPr>
          <p:cNvPr id="5" name="Espaço Reservado para Conteúdo 4">
            <a:extLst>
              <a:ext uri="{FF2B5EF4-FFF2-40B4-BE49-F238E27FC236}">
                <a16:creationId xmlns:a16="http://schemas.microsoft.com/office/drawing/2014/main" xmlns="" id="{7A9AEA5E-9E3E-48F1-939D-A4A12AF88D49}"/>
              </a:ext>
            </a:extLst>
          </p:cNvPr>
          <p:cNvPicPr>
            <a:picLocks noGrp="1" noChangeAspect="1"/>
          </p:cNvPicPr>
          <p:nvPr>
            <p:ph idx="1"/>
          </p:nvPr>
        </p:nvPicPr>
        <p:blipFill>
          <a:blip r:embed="rId2"/>
          <a:stretch>
            <a:fillRect/>
          </a:stretch>
        </p:blipFill>
        <p:spPr>
          <a:xfrm>
            <a:off x="3059112" y="1861344"/>
            <a:ext cx="5500688" cy="4287474"/>
          </a:xfrm>
        </p:spPr>
      </p:pic>
    </p:spTree>
    <p:extLst>
      <p:ext uri="{BB962C8B-B14F-4D97-AF65-F5344CB8AC3E}">
        <p14:creationId xmlns:p14="http://schemas.microsoft.com/office/powerpoint/2010/main" xmlns="" val="364591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F0A08E-2B49-44C3-BCF5-AEAB89219370}"/>
              </a:ext>
            </a:extLst>
          </p:cNvPr>
          <p:cNvSpPr>
            <a:spLocks noGrp="1"/>
          </p:cNvSpPr>
          <p:nvPr>
            <p:ph type="title"/>
          </p:nvPr>
        </p:nvSpPr>
        <p:spPr>
          <a:xfrm>
            <a:off x="4883150" y="1077912"/>
            <a:ext cx="2425700" cy="688181"/>
          </a:xfrm>
        </p:spPr>
        <p:txBody>
          <a:bodyPr>
            <a:normAutofit fontScale="90000"/>
          </a:bodyPr>
          <a:lstStyle/>
          <a:p>
            <a:r>
              <a:rPr lang="pt-BR" b="1" dirty="0"/>
              <a:t>Bloqueios</a:t>
            </a:r>
          </a:p>
        </p:txBody>
      </p:sp>
      <p:pic>
        <p:nvPicPr>
          <p:cNvPr id="5" name="Espaço Reservado para Conteúdo 4">
            <a:extLst>
              <a:ext uri="{FF2B5EF4-FFF2-40B4-BE49-F238E27FC236}">
                <a16:creationId xmlns:a16="http://schemas.microsoft.com/office/drawing/2014/main" xmlns="" id="{491F2A75-45EC-4841-AA78-CBBCBCDB1459}"/>
              </a:ext>
            </a:extLst>
          </p:cNvPr>
          <p:cNvPicPr>
            <a:picLocks noGrp="1" noChangeAspect="1"/>
          </p:cNvPicPr>
          <p:nvPr>
            <p:ph idx="1"/>
          </p:nvPr>
        </p:nvPicPr>
        <p:blipFill>
          <a:blip r:embed="rId2"/>
          <a:stretch>
            <a:fillRect/>
          </a:stretch>
        </p:blipFill>
        <p:spPr>
          <a:xfrm>
            <a:off x="2837656" y="1894681"/>
            <a:ext cx="6516688" cy="3910013"/>
          </a:xfrm>
        </p:spPr>
      </p:pic>
    </p:spTree>
    <p:extLst>
      <p:ext uri="{BB962C8B-B14F-4D97-AF65-F5344CB8AC3E}">
        <p14:creationId xmlns:p14="http://schemas.microsoft.com/office/powerpoint/2010/main" xmlns="" val="4242484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FC69F3-0D86-476D-9003-1B1DD5DE152C}"/>
              </a:ext>
            </a:extLst>
          </p:cNvPr>
          <p:cNvSpPr>
            <a:spLocks noGrp="1"/>
          </p:cNvSpPr>
          <p:nvPr>
            <p:ph type="title"/>
          </p:nvPr>
        </p:nvSpPr>
        <p:spPr/>
        <p:txBody>
          <a:bodyPr/>
          <a:lstStyle/>
          <a:p>
            <a:endParaRPr lang="pt-BR"/>
          </a:p>
        </p:txBody>
      </p:sp>
      <p:sp>
        <p:nvSpPr>
          <p:cNvPr id="8" name="Espaço Reservado para Conteúdo 7">
            <a:extLst>
              <a:ext uri="{FF2B5EF4-FFF2-40B4-BE49-F238E27FC236}">
                <a16:creationId xmlns:a16="http://schemas.microsoft.com/office/drawing/2014/main" xmlns="" id="{D8031638-7A90-439C-9F9B-112F881000E0}"/>
              </a:ext>
            </a:extLst>
          </p:cNvPr>
          <p:cNvSpPr>
            <a:spLocks noGrp="1"/>
          </p:cNvSpPr>
          <p:nvPr>
            <p:ph idx="1"/>
          </p:nvPr>
        </p:nvSpPr>
        <p:spPr>
          <a:xfrm>
            <a:off x="1333500" y="2030412"/>
            <a:ext cx="4152900" cy="530224"/>
          </a:xfrm>
        </p:spPr>
        <p:txBody>
          <a:bodyPr/>
          <a:lstStyle/>
          <a:p>
            <a:pPr marL="0" indent="0">
              <a:buNone/>
            </a:pPr>
            <a:r>
              <a:rPr lang="pt-BR" dirty="0"/>
              <a:t>Situação do Procedimento</a:t>
            </a:r>
          </a:p>
        </p:txBody>
      </p:sp>
      <p:sp>
        <p:nvSpPr>
          <p:cNvPr id="9" name="Retângulo 8">
            <a:extLst>
              <a:ext uri="{FF2B5EF4-FFF2-40B4-BE49-F238E27FC236}">
                <a16:creationId xmlns:a16="http://schemas.microsoft.com/office/drawing/2014/main" xmlns="" id="{FC04D711-0328-4DD5-B864-36B882154F39}"/>
              </a:ext>
            </a:extLst>
          </p:cNvPr>
          <p:cNvSpPr/>
          <p:nvPr/>
        </p:nvSpPr>
        <p:spPr>
          <a:xfrm>
            <a:off x="2273300" y="3020614"/>
            <a:ext cx="1879600" cy="596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dirty="0"/>
              <a:t>Em aberto</a:t>
            </a:r>
          </a:p>
        </p:txBody>
      </p:sp>
      <p:sp>
        <p:nvSpPr>
          <p:cNvPr id="10" name="Retângulo 9">
            <a:extLst>
              <a:ext uri="{FF2B5EF4-FFF2-40B4-BE49-F238E27FC236}">
                <a16:creationId xmlns:a16="http://schemas.microsoft.com/office/drawing/2014/main" xmlns="" id="{1C3E45EF-1CDE-491D-ADF9-2EB44E37A084}"/>
              </a:ext>
            </a:extLst>
          </p:cNvPr>
          <p:cNvSpPr/>
          <p:nvPr/>
        </p:nvSpPr>
        <p:spPr>
          <a:xfrm>
            <a:off x="2273300" y="4077492"/>
            <a:ext cx="1879600" cy="5969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BR" dirty="0"/>
              <a:t>Encerrado</a:t>
            </a:r>
          </a:p>
        </p:txBody>
      </p:sp>
      <p:sp>
        <p:nvSpPr>
          <p:cNvPr id="11" name="Retângulo 10">
            <a:extLst>
              <a:ext uri="{FF2B5EF4-FFF2-40B4-BE49-F238E27FC236}">
                <a16:creationId xmlns:a16="http://schemas.microsoft.com/office/drawing/2014/main" xmlns="" id="{BB3251FB-1909-476C-BEDF-4C6F5AA0155A}"/>
              </a:ext>
            </a:extLst>
          </p:cNvPr>
          <p:cNvSpPr/>
          <p:nvPr/>
        </p:nvSpPr>
        <p:spPr>
          <a:xfrm>
            <a:off x="8178802" y="3020614"/>
            <a:ext cx="1879600" cy="596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dirty="0"/>
              <a:t>Gerado</a:t>
            </a:r>
          </a:p>
        </p:txBody>
      </p:sp>
      <p:sp>
        <p:nvSpPr>
          <p:cNvPr id="12" name="Retângulo 11">
            <a:extLst>
              <a:ext uri="{FF2B5EF4-FFF2-40B4-BE49-F238E27FC236}">
                <a16:creationId xmlns:a16="http://schemas.microsoft.com/office/drawing/2014/main" xmlns="" id="{AB12783E-81E4-4471-A801-BD92FB7D17C7}"/>
              </a:ext>
            </a:extLst>
          </p:cNvPr>
          <p:cNvSpPr/>
          <p:nvPr/>
        </p:nvSpPr>
        <p:spPr>
          <a:xfrm>
            <a:off x="8178802" y="3998915"/>
            <a:ext cx="1879600" cy="5969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pt-BR" dirty="0"/>
              <a:t>Transferido</a:t>
            </a:r>
          </a:p>
        </p:txBody>
      </p:sp>
      <p:sp>
        <p:nvSpPr>
          <p:cNvPr id="13" name="Espaço Reservado para Conteúdo 7">
            <a:extLst>
              <a:ext uri="{FF2B5EF4-FFF2-40B4-BE49-F238E27FC236}">
                <a16:creationId xmlns:a16="http://schemas.microsoft.com/office/drawing/2014/main" xmlns="" id="{4420283C-9551-402C-9537-21CD64BA023F}"/>
              </a:ext>
            </a:extLst>
          </p:cNvPr>
          <p:cNvSpPr txBox="1">
            <a:spLocks/>
          </p:cNvSpPr>
          <p:nvPr/>
        </p:nvSpPr>
        <p:spPr>
          <a:xfrm>
            <a:off x="7042152" y="2030412"/>
            <a:ext cx="4152900" cy="530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a:t>Origem do Procedimento</a:t>
            </a:r>
          </a:p>
        </p:txBody>
      </p:sp>
    </p:spTree>
    <p:extLst>
      <p:ext uri="{BB962C8B-B14F-4D97-AF65-F5344CB8AC3E}">
        <p14:creationId xmlns:p14="http://schemas.microsoft.com/office/powerpoint/2010/main" xmlns="" val="2066929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38336F-F8C7-4E2D-A086-C6DFA442FE58}"/>
              </a:ext>
            </a:extLst>
          </p:cNvPr>
          <p:cNvSpPr>
            <a:spLocks noGrp="1"/>
          </p:cNvSpPr>
          <p:nvPr>
            <p:ph type="title"/>
          </p:nvPr>
        </p:nvSpPr>
        <p:spPr>
          <a:xfrm>
            <a:off x="3724275" y="1114425"/>
            <a:ext cx="4743450" cy="625475"/>
          </a:xfrm>
        </p:spPr>
        <p:txBody>
          <a:bodyPr>
            <a:normAutofit fontScale="90000"/>
          </a:bodyPr>
          <a:lstStyle/>
          <a:p>
            <a:r>
              <a:rPr lang="pt-BR" b="1" dirty="0"/>
              <a:t>Ciclo do Procedimento</a:t>
            </a:r>
          </a:p>
        </p:txBody>
      </p:sp>
      <p:graphicFrame>
        <p:nvGraphicFramePr>
          <p:cNvPr id="4" name="Espaço Reservado para Conteúdo 3">
            <a:extLst>
              <a:ext uri="{FF2B5EF4-FFF2-40B4-BE49-F238E27FC236}">
                <a16:creationId xmlns:a16="http://schemas.microsoft.com/office/drawing/2014/main" xmlns="" id="{451553C7-A58C-4AEF-ADEB-32ADEDC9B77C}"/>
              </a:ext>
            </a:extLst>
          </p:cNvPr>
          <p:cNvGraphicFramePr>
            <a:graphicFrameLocks noGrp="1"/>
          </p:cNvGraphicFramePr>
          <p:nvPr>
            <p:ph idx="1"/>
            <p:extLst>
              <p:ext uri="{D42A27DB-BD31-4B8C-83A1-F6EECF244321}">
                <p14:modId xmlns:p14="http://schemas.microsoft.com/office/powerpoint/2010/main" xmlns="" val="616696140"/>
              </p:ext>
            </p:extLst>
          </p:nvPr>
        </p:nvGraphicFramePr>
        <p:xfrm>
          <a:off x="1565275" y="2028825"/>
          <a:ext cx="9061450" cy="354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23231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45C7A6-7F33-47C3-AB2B-C12C57F05FA5}"/>
              </a:ext>
            </a:extLst>
          </p:cNvPr>
          <p:cNvSpPr>
            <a:spLocks noGrp="1"/>
          </p:cNvSpPr>
          <p:nvPr>
            <p:ph type="title"/>
          </p:nvPr>
        </p:nvSpPr>
        <p:spPr>
          <a:xfrm>
            <a:off x="3359150" y="1036639"/>
            <a:ext cx="5473700" cy="552449"/>
          </a:xfrm>
        </p:spPr>
        <p:txBody>
          <a:bodyPr>
            <a:normAutofit fontScale="90000"/>
          </a:bodyPr>
          <a:lstStyle/>
          <a:p>
            <a:r>
              <a:rPr lang="pt-BR" b="1" dirty="0"/>
              <a:t>Fluxo do Procedimento</a:t>
            </a:r>
          </a:p>
        </p:txBody>
      </p:sp>
      <p:graphicFrame>
        <p:nvGraphicFramePr>
          <p:cNvPr id="4" name="Espaço Reservado para Conteúdo 3">
            <a:extLst>
              <a:ext uri="{FF2B5EF4-FFF2-40B4-BE49-F238E27FC236}">
                <a16:creationId xmlns:a16="http://schemas.microsoft.com/office/drawing/2014/main" xmlns="" id="{9A1C5AF4-0017-49C2-9311-EFA43CEFE792}"/>
              </a:ext>
            </a:extLst>
          </p:cNvPr>
          <p:cNvGraphicFramePr>
            <a:graphicFrameLocks noGrp="1"/>
          </p:cNvGraphicFramePr>
          <p:nvPr>
            <p:ph idx="1"/>
            <p:extLst>
              <p:ext uri="{D42A27DB-BD31-4B8C-83A1-F6EECF244321}">
                <p14:modId xmlns:p14="http://schemas.microsoft.com/office/powerpoint/2010/main" xmlns="" val="1884764245"/>
              </p:ext>
            </p:extLst>
          </p:nvPr>
        </p:nvGraphicFramePr>
        <p:xfrm>
          <a:off x="838200" y="15890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31099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45C7A6-7F33-47C3-AB2B-C12C57F05FA5}"/>
              </a:ext>
            </a:extLst>
          </p:cNvPr>
          <p:cNvSpPr>
            <a:spLocks noGrp="1"/>
          </p:cNvSpPr>
          <p:nvPr>
            <p:ph type="title"/>
          </p:nvPr>
        </p:nvSpPr>
        <p:spPr>
          <a:xfrm>
            <a:off x="1108075" y="1146175"/>
            <a:ext cx="6499225" cy="390526"/>
          </a:xfrm>
        </p:spPr>
        <p:txBody>
          <a:bodyPr>
            <a:noAutofit/>
          </a:bodyPr>
          <a:lstStyle/>
          <a:p>
            <a:r>
              <a:rPr lang="pt-BR" sz="2800" b="1" dirty="0"/>
              <a:t>Fluxo do Procedimento (Com administrativo)</a:t>
            </a:r>
          </a:p>
        </p:txBody>
      </p:sp>
      <p:graphicFrame>
        <p:nvGraphicFramePr>
          <p:cNvPr id="4" name="Espaço Reservado para Conteúdo 3">
            <a:extLst>
              <a:ext uri="{FF2B5EF4-FFF2-40B4-BE49-F238E27FC236}">
                <a16:creationId xmlns:a16="http://schemas.microsoft.com/office/drawing/2014/main" xmlns="" id="{9A1C5AF4-0017-49C2-9311-EFA43CEFE792}"/>
              </a:ext>
            </a:extLst>
          </p:cNvPr>
          <p:cNvGraphicFramePr>
            <a:graphicFrameLocks noGrp="1"/>
          </p:cNvGraphicFramePr>
          <p:nvPr>
            <p:ph idx="1"/>
            <p:extLst>
              <p:ext uri="{D42A27DB-BD31-4B8C-83A1-F6EECF244321}">
                <p14:modId xmlns:p14="http://schemas.microsoft.com/office/powerpoint/2010/main" xmlns="" val="2941339355"/>
              </p:ext>
            </p:extLst>
          </p:nvPr>
        </p:nvGraphicFramePr>
        <p:xfrm>
          <a:off x="1377950" y="1990726"/>
          <a:ext cx="9436100" cy="3933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44284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2BA7D0-04A0-4404-969F-7A59DC915216}"/>
              </a:ext>
            </a:extLst>
          </p:cNvPr>
          <p:cNvSpPr>
            <a:spLocks noGrp="1"/>
          </p:cNvSpPr>
          <p:nvPr>
            <p:ph type="title"/>
          </p:nvPr>
        </p:nvSpPr>
        <p:spPr>
          <a:xfrm>
            <a:off x="927100" y="987425"/>
            <a:ext cx="7670800" cy="600075"/>
          </a:xfrm>
        </p:spPr>
        <p:txBody>
          <a:bodyPr>
            <a:normAutofit fontScale="90000"/>
          </a:bodyPr>
          <a:lstStyle/>
          <a:p>
            <a:r>
              <a:rPr lang="pt-BR" b="1" dirty="0"/>
              <a:t>Meios para iniciar um procedimento</a:t>
            </a:r>
          </a:p>
        </p:txBody>
      </p:sp>
      <p:graphicFrame>
        <p:nvGraphicFramePr>
          <p:cNvPr id="4" name="Espaço Reservado para Conteúdo 3">
            <a:extLst>
              <a:ext uri="{FF2B5EF4-FFF2-40B4-BE49-F238E27FC236}">
                <a16:creationId xmlns:a16="http://schemas.microsoft.com/office/drawing/2014/main" xmlns="" id="{D4229A4C-08C2-4D88-93D6-DA16147D7CC8}"/>
              </a:ext>
            </a:extLst>
          </p:cNvPr>
          <p:cNvGraphicFramePr>
            <a:graphicFrameLocks noGrp="1"/>
          </p:cNvGraphicFramePr>
          <p:nvPr>
            <p:ph idx="1"/>
            <p:extLst>
              <p:ext uri="{D42A27DB-BD31-4B8C-83A1-F6EECF244321}">
                <p14:modId xmlns:p14="http://schemas.microsoft.com/office/powerpoint/2010/main" xmlns="" val="180213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6005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C4725-76AF-4CD6-B5D7-1CB704F7DE78}"/>
              </a:ext>
            </a:extLst>
          </p:cNvPr>
          <p:cNvSpPr>
            <a:spLocks noGrp="1"/>
          </p:cNvSpPr>
          <p:nvPr>
            <p:ph type="title"/>
          </p:nvPr>
        </p:nvSpPr>
        <p:spPr>
          <a:xfrm>
            <a:off x="3321050" y="1127125"/>
            <a:ext cx="5549900" cy="422275"/>
          </a:xfrm>
        </p:spPr>
        <p:txBody>
          <a:bodyPr>
            <a:normAutofit fontScale="90000"/>
          </a:bodyPr>
          <a:lstStyle/>
          <a:p>
            <a:r>
              <a:rPr lang="pt-BR" b="1" dirty="0"/>
              <a:t>Cadastrar Procedimento</a:t>
            </a:r>
          </a:p>
        </p:txBody>
      </p:sp>
      <p:pic>
        <p:nvPicPr>
          <p:cNvPr id="5" name="Espaço Reservado para Conteúdo 4">
            <a:extLst>
              <a:ext uri="{FF2B5EF4-FFF2-40B4-BE49-F238E27FC236}">
                <a16:creationId xmlns:a16="http://schemas.microsoft.com/office/drawing/2014/main" xmlns="" id="{0CC7EDED-AF2D-4630-B4F5-8F3431A430B4}"/>
              </a:ext>
            </a:extLst>
          </p:cNvPr>
          <p:cNvPicPr>
            <a:picLocks noGrp="1" noChangeAspect="1"/>
          </p:cNvPicPr>
          <p:nvPr>
            <p:ph idx="1"/>
          </p:nvPr>
        </p:nvPicPr>
        <p:blipFill>
          <a:blip r:embed="rId2"/>
          <a:stretch>
            <a:fillRect/>
          </a:stretch>
        </p:blipFill>
        <p:spPr>
          <a:xfrm>
            <a:off x="1817007" y="1764606"/>
            <a:ext cx="8557986" cy="3761962"/>
          </a:xfrm>
        </p:spPr>
      </p:pic>
    </p:spTree>
    <p:extLst>
      <p:ext uri="{BB962C8B-B14F-4D97-AF65-F5344CB8AC3E}">
        <p14:creationId xmlns:p14="http://schemas.microsoft.com/office/powerpoint/2010/main" xmlns="" val="1306988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62E62-C882-4092-B095-D358D91695DF}"/>
              </a:ext>
            </a:extLst>
          </p:cNvPr>
          <p:cNvSpPr>
            <a:spLocks noGrp="1"/>
          </p:cNvSpPr>
          <p:nvPr>
            <p:ph type="title"/>
          </p:nvPr>
        </p:nvSpPr>
        <p:spPr>
          <a:xfrm>
            <a:off x="3365500" y="1084262"/>
            <a:ext cx="5461000" cy="777875"/>
          </a:xfrm>
        </p:spPr>
        <p:txBody>
          <a:bodyPr/>
          <a:lstStyle/>
          <a:p>
            <a:r>
              <a:rPr lang="pt-BR" b="1" dirty="0"/>
              <a:t>Aplicação de Medidas</a:t>
            </a:r>
          </a:p>
        </p:txBody>
      </p:sp>
      <p:graphicFrame>
        <p:nvGraphicFramePr>
          <p:cNvPr id="4" name="Espaço Reservado para Conteúdo 3">
            <a:extLst>
              <a:ext uri="{FF2B5EF4-FFF2-40B4-BE49-F238E27FC236}">
                <a16:creationId xmlns:a16="http://schemas.microsoft.com/office/drawing/2014/main" xmlns="" id="{55079E3F-F204-498C-99A5-16845BA3E718}"/>
              </a:ext>
            </a:extLst>
          </p:cNvPr>
          <p:cNvGraphicFramePr>
            <a:graphicFrameLocks noGrp="1"/>
          </p:cNvGraphicFramePr>
          <p:nvPr>
            <p:ph idx="1"/>
            <p:extLst>
              <p:ext uri="{D42A27DB-BD31-4B8C-83A1-F6EECF244321}">
                <p14:modId xmlns:p14="http://schemas.microsoft.com/office/powerpoint/2010/main" xmlns="" val="808737173"/>
              </p:ext>
            </p:extLst>
          </p:nvPr>
        </p:nvGraphicFramePr>
        <p:xfrm>
          <a:off x="1619250" y="2130425"/>
          <a:ext cx="8953500" cy="334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1130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FC72A9-E84B-4453-B075-C22B9C4D13F4}"/>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xmlns="" id="{8392989A-DE3A-464D-9B7C-68B593B97719}"/>
              </a:ext>
            </a:extLst>
          </p:cNvPr>
          <p:cNvPicPr>
            <a:picLocks noGrp="1" noChangeAspect="1"/>
          </p:cNvPicPr>
          <p:nvPr>
            <p:ph idx="1"/>
          </p:nvPr>
        </p:nvPicPr>
        <p:blipFill>
          <a:blip r:embed="rId2"/>
          <a:stretch>
            <a:fillRect/>
          </a:stretch>
        </p:blipFill>
        <p:spPr>
          <a:xfrm>
            <a:off x="2626021" y="1789776"/>
            <a:ext cx="6939957" cy="3742366"/>
          </a:xfrm>
        </p:spPr>
      </p:pic>
      <p:sp>
        <p:nvSpPr>
          <p:cNvPr id="6" name="Texto explicativo em forma de nuvem 1">
            <a:extLst>
              <a:ext uri="{FF2B5EF4-FFF2-40B4-BE49-F238E27FC236}">
                <a16:creationId xmlns:a16="http://schemas.microsoft.com/office/drawing/2014/main" xmlns="" id="{B9D737EA-672C-4CCB-A0A4-CA8494E5AB94}"/>
              </a:ext>
            </a:extLst>
          </p:cNvPr>
          <p:cNvSpPr/>
          <p:nvPr/>
        </p:nvSpPr>
        <p:spPr>
          <a:xfrm>
            <a:off x="3855250" y="3287599"/>
            <a:ext cx="1691680" cy="1440160"/>
          </a:xfrm>
          <a:prstGeom prst="cloudCallout">
            <a:avLst>
              <a:gd name="adj1" fmla="val -51723"/>
              <a:gd name="adj2" fmla="val 85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Preencha todo o formulário e clique em “Salvar”</a:t>
            </a:r>
          </a:p>
        </p:txBody>
      </p:sp>
    </p:spTree>
    <p:extLst>
      <p:ext uri="{BB962C8B-B14F-4D97-AF65-F5344CB8AC3E}">
        <p14:creationId xmlns:p14="http://schemas.microsoft.com/office/powerpoint/2010/main" xmlns="" val="19929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44B807-B05F-4765-980F-47E27961E1E5}"/>
              </a:ext>
            </a:extLst>
          </p:cNvPr>
          <p:cNvSpPr>
            <a:spLocks noGrp="1"/>
          </p:cNvSpPr>
          <p:nvPr>
            <p:ph type="title"/>
          </p:nvPr>
        </p:nvSpPr>
        <p:spPr>
          <a:xfrm>
            <a:off x="4305300" y="1225550"/>
            <a:ext cx="3581400" cy="561975"/>
          </a:xfrm>
        </p:spPr>
        <p:txBody>
          <a:bodyPr>
            <a:normAutofit fontScale="90000"/>
          </a:bodyPr>
          <a:lstStyle/>
          <a:p>
            <a:r>
              <a:rPr lang="pt-BR" b="1" dirty="0"/>
              <a:t>Direito Violado</a:t>
            </a:r>
          </a:p>
        </p:txBody>
      </p:sp>
      <p:pic>
        <p:nvPicPr>
          <p:cNvPr id="5" name="Espaço Reservado para Conteúdo 4">
            <a:extLst>
              <a:ext uri="{FF2B5EF4-FFF2-40B4-BE49-F238E27FC236}">
                <a16:creationId xmlns:a16="http://schemas.microsoft.com/office/drawing/2014/main" xmlns="" id="{9C249A9F-DDED-4D86-8A61-4663EC484796}"/>
              </a:ext>
            </a:extLst>
          </p:cNvPr>
          <p:cNvPicPr>
            <a:picLocks noGrp="1" noChangeAspect="1"/>
          </p:cNvPicPr>
          <p:nvPr>
            <p:ph idx="1"/>
          </p:nvPr>
        </p:nvPicPr>
        <p:blipFill>
          <a:blip r:embed="rId2"/>
          <a:stretch>
            <a:fillRect/>
          </a:stretch>
        </p:blipFill>
        <p:spPr>
          <a:xfrm>
            <a:off x="2107203" y="1900002"/>
            <a:ext cx="7977594" cy="3732448"/>
          </a:xfrm>
        </p:spPr>
      </p:pic>
      <p:pic>
        <p:nvPicPr>
          <p:cNvPr id="7" name="Imagem 6">
            <a:extLst>
              <a:ext uri="{FF2B5EF4-FFF2-40B4-BE49-F238E27FC236}">
                <a16:creationId xmlns:a16="http://schemas.microsoft.com/office/drawing/2014/main" xmlns="" id="{53E69DF7-8818-4ECD-931B-1BFD92601E8E}"/>
              </a:ext>
            </a:extLst>
          </p:cNvPr>
          <p:cNvPicPr>
            <a:picLocks noChangeAspect="1"/>
          </p:cNvPicPr>
          <p:nvPr/>
        </p:nvPicPr>
        <p:blipFill>
          <a:blip r:embed="rId3"/>
          <a:stretch>
            <a:fillRect/>
          </a:stretch>
        </p:blipFill>
        <p:spPr>
          <a:xfrm>
            <a:off x="561975" y="838200"/>
            <a:ext cx="11068050" cy="5181600"/>
          </a:xfrm>
          <a:prstGeom prst="rect">
            <a:avLst/>
          </a:prstGeom>
        </p:spPr>
      </p:pic>
    </p:spTree>
    <p:extLst>
      <p:ext uri="{BB962C8B-B14F-4D97-AF65-F5344CB8AC3E}">
        <p14:creationId xmlns:p14="http://schemas.microsoft.com/office/powerpoint/2010/main" xmlns="" val="41913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02915E-3DAE-491A-A118-55434A899386}"/>
              </a:ext>
            </a:extLst>
          </p:cNvPr>
          <p:cNvSpPr>
            <a:spLocks noGrp="1"/>
          </p:cNvSpPr>
          <p:nvPr>
            <p:ph type="title"/>
          </p:nvPr>
        </p:nvSpPr>
        <p:spPr>
          <a:xfrm>
            <a:off x="4686300" y="1076325"/>
            <a:ext cx="2006600" cy="561975"/>
          </a:xfrm>
        </p:spPr>
        <p:txBody>
          <a:bodyPr>
            <a:normAutofit fontScale="90000"/>
          </a:bodyPr>
          <a:lstStyle/>
          <a:p>
            <a:r>
              <a:rPr lang="pt-BR" b="1" dirty="0"/>
              <a:t>Exercício</a:t>
            </a:r>
          </a:p>
        </p:txBody>
      </p:sp>
      <p:sp>
        <p:nvSpPr>
          <p:cNvPr id="6" name="Espaço Reservado para Conteúdo 5">
            <a:extLst>
              <a:ext uri="{FF2B5EF4-FFF2-40B4-BE49-F238E27FC236}">
                <a16:creationId xmlns:a16="http://schemas.microsoft.com/office/drawing/2014/main" xmlns="" id="{745517AC-0F94-4B06-A1F6-DC1A11D7352E}"/>
              </a:ext>
            </a:extLst>
          </p:cNvPr>
          <p:cNvSpPr txBox="1">
            <a:spLocks noGrp="1"/>
          </p:cNvSpPr>
          <p:nvPr>
            <p:ph idx="1"/>
          </p:nvPr>
        </p:nvSpPr>
        <p:spPr>
          <a:xfrm>
            <a:off x="1079500" y="2041525"/>
            <a:ext cx="10515600" cy="255454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TAREFA 7 – DIREITO VIOLADO – 1° CRIANÇA: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1) TELA PRINCIPAL DO PROCEDIMENTO – CLICAR NA AÇÃO DE DIREITO VIOLADO</a:t>
            </a: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SELECIONE UMA CRIANÇA/ADOLESCENTE COM ESSE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IDENTIFIQUE UM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​3) SELECIONAR DIREITO FUNDAMENTAL / GRUPO DE DIREITOS /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​4) SELECIONAR AGENTE(S) VIOLADOR(ES)</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Calibri"/>
              </a:rPr>
              <a:t>5) SALVAR</a:t>
            </a: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00690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061E45-2950-4886-B4FD-24F48610B8B0}"/>
              </a:ext>
            </a:extLst>
          </p:cNvPr>
          <p:cNvSpPr>
            <a:spLocks noGrp="1"/>
          </p:cNvSpPr>
          <p:nvPr>
            <p:ph type="title"/>
          </p:nvPr>
        </p:nvSpPr>
        <p:spPr>
          <a:xfrm>
            <a:off x="4984750" y="1177925"/>
            <a:ext cx="2222500" cy="473075"/>
          </a:xfrm>
        </p:spPr>
        <p:txBody>
          <a:bodyPr>
            <a:normAutofit fontScale="90000"/>
          </a:bodyPr>
          <a:lstStyle/>
          <a:p>
            <a:r>
              <a:rPr lang="pt-BR" b="1" dirty="0"/>
              <a:t>Exercício</a:t>
            </a:r>
          </a:p>
        </p:txBody>
      </p:sp>
      <p:sp>
        <p:nvSpPr>
          <p:cNvPr id="4" name="Espaço Reservado para Conteúdo 5">
            <a:extLst>
              <a:ext uri="{FF2B5EF4-FFF2-40B4-BE49-F238E27FC236}">
                <a16:creationId xmlns:a16="http://schemas.microsoft.com/office/drawing/2014/main" xmlns="" id="{90319D7C-9C71-4008-8D86-CE6561FAFFE8}"/>
              </a:ext>
            </a:extLst>
          </p:cNvPr>
          <p:cNvSpPr txBox="1">
            <a:spLocks noGrp="1"/>
          </p:cNvSpPr>
          <p:nvPr>
            <p:ph idx="1"/>
          </p:nvPr>
        </p:nvSpPr>
        <p:spPr>
          <a:xfrm>
            <a:off x="1016000" y="1927225"/>
            <a:ext cx="10515600" cy="255454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TAREFA 8 – DIREITO VIOLADO – 2° CRIANÇA: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1) TELA PRINCIPAL DO PROCEDIMENTO – CLICAR NA AÇÃO DE DIREITO VIOLADO</a:t>
            </a: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SELECIONE UMA CRIANÇA/ADOLESCENTE COM ESSE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IDENTIFIQUE UM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​3) SELECIONAR DIREITO FUNDAMENTAL / GRUPO DE DIREITOS /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​4) SELECIONAR AGENTE(S) VIOLADOR(ES)</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Calibri"/>
              </a:rPr>
              <a:t>5) SALVAR</a:t>
            </a: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96289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061E45-2950-4886-B4FD-24F48610B8B0}"/>
              </a:ext>
            </a:extLst>
          </p:cNvPr>
          <p:cNvSpPr>
            <a:spLocks noGrp="1"/>
          </p:cNvSpPr>
          <p:nvPr>
            <p:ph type="title"/>
          </p:nvPr>
        </p:nvSpPr>
        <p:spPr>
          <a:xfrm>
            <a:off x="4984750" y="1177925"/>
            <a:ext cx="2222500" cy="473075"/>
          </a:xfrm>
        </p:spPr>
        <p:txBody>
          <a:bodyPr>
            <a:normAutofit fontScale="90000"/>
          </a:bodyPr>
          <a:lstStyle/>
          <a:p>
            <a:r>
              <a:rPr lang="pt-BR" b="1" dirty="0"/>
              <a:t>Exercício</a:t>
            </a:r>
          </a:p>
        </p:txBody>
      </p:sp>
      <p:sp>
        <p:nvSpPr>
          <p:cNvPr id="4" name="Espaço Reservado para Conteúdo 5">
            <a:extLst>
              <a:ext uri="{FF2B5EF4-FFF2-40B4-BE49-F238E27FC236}">
                <a16:creationId xmlns:a16="http://schemas.microsoft.com/office/drawing/2014/main" xmlns="" id="{90319D7C-9C71-4008-8D86-CE6561FAFFE8}"/>
              </a:ext>
            </a:extLst>
          </p:cNvPr>
          <p:cNvSpPr txBox="1">
            <a:spLocks noGrp="1"/>
          </p:cNvSpPr>
          <p:nvPr>
            <p:ph idx="1"/>
          </p:nvPr>
        </p:nvSpPr>
        <p:spPr>
          <a:xfrm>
            <a:off x="1016000" y="1927225"/>
            <a:ext cx="10515600" cy="255454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TAREFA 9 – DIREITO VIOLADO – 2° CRIANÇA – 2° Direito Violado: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1) TELA PRINCIPAL DO PROCEDIMENTO – CLICAR NA AÇÃO DE DIREITO VIOLADO</a:t>
            </a:r>
          </a:p>
          <a:p>
            <a:pPr marL="0" marR="0" lvl="0" indent="0" algn="l" defTabSz="457200" rtl="0" eaLnBrk="1" fontAlgn="auto" latinLnBrk="0" hangingPunct="1">
              <a:lnSpc>
                <a:spcPct val="100000"/>
              </a:lnSpc>
              <a:spcBef>
                <a:spcPts val="0"/>
              </a:spcBef>
              <a:spcAft>
                <a:spcPts val="0"/>
              </a:spcAft>
              <a:buClrTx/>
              <a:buSz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SELECIONE UMA CRIANÇA/ADOLESCENTE COM ESSE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2)  IDENTIFIQUE UM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​3) SELECIONAR DIREITO FUNDAMENTAL / GRUPO DE DIREITOS / DIREITO VIOLADO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alibri"/>
                <a:ea typeface="+mn-ea"/>
                <a:cs typeface="+mn-cs"/>
              </a:rPr>
              <a:t>​4) SELECIONAR AGENTE(S) VIOLADOR(ES)</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Calibri"/>
              </a:rPr>
              <a:t>5) SALVAR</a:t>
            </a:r>
            <a:endParaRPr kumimoji="0" lang="pt-BR"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2648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B53044-A618-4A0B-9138-E5973662CCE9}"/>
              </a:ext>
            </a:extLst>
          </p:cNvPr>
          <p:cNvSpPr>
            <a:spLocks noGrp="1"/>
          </p:cNvSpPr>
          <p:nvPr>
            <p:ph type="title"/>
          </p:nvPr>
        </p:nvSpPr>
        <p:spPr>
          <a:xfrm>
            <a:off x="3765550" y="1127125"/>
            <a:ext cx="4660900" cy="523875"/>
          </a:xfrm>
        </p:spPr>
        <p:txBody>
          <a:bodyPr>
            <a:normAutofit fontScale="90000"/>
          </a:bodyPr>
          <a:lstStyle/>
          <a:p>
            <a:r>
              <a:rPr lang="pt-BR" b="1" dirty="0"/>
              <a:t>Aplicação de Medidas</a:t>
            </a:r>
          </a:p>
        </p:txBody>
      </p:sp>
      <p:pic>
        <p:nvPicPr>
          <p:cNvPr id="5" name="Espaço Reservado para Conteúdo 4">
            <a:extLst>
              <a:ext uri="{FF2B5EF4-FFF2-40B4-BE49-F238E27FC236}">
                <a16:creationId xmlns:a16="http://schemas.microsoft.com/office/drawing/2014/main" xmlns="" id="{8687E148-7877-4F35-9D8F-45BC773CCD67}"/>
              </a:ext>
            </a:extLst>
          </p:cNvPr>
          <p:cNvPicPr>
            <a:picLocks noGrp="1" noChangeAspect="1"/>
          </p:cNvPicPr>
          <p:nvPr>
            <p:ph idx="1"/>
          </p:nvPr>
        </p:nvPicPr>
        <p:blipFill>
          <a:blip r:embed="rId2"/>
          <a:stretch>
            <a:fillRect/>
          </a:stretch>
        </p:blipFill>
        <p:spPr>
          <a:xfrm>
            <a:off x="2286881" y="1917700"/>
            <a:ext cx="7618237" cy="3576975"/>
          </a:xfrm>
        </p:spPr>
      </p:pic>
      <p:pic>
        <p:nvPicPr>
          <p:cNvPr id="7" name="Imagem 6">
            <a:extLst>
              <a:ext uri="{FF2B5EF4-FFF2-40B4-BE49-F238E27FC236}">
                <a16:creationId xmlns:a16="http://schemas.microsoft.com/office/drawing/2014/main" xmlns="" id="{CC607330-A1EF-4D5E-822B-A69C36443BDA}"/>
              </a:ext>
            </a:extLst>
          </p:cNvPr>
          <p:cNvPicPr>
            <a:picLocks noChangeAspect="1"/>
          </p:cNvPicPr>
          <p:nvPr/>
        </p:nvPicPr>
        <p:blipFill>
          <a:blip r:embed="rId3"/>
          <a:stretch>
            <a:fillRect/>
          </a:stretch>
        </p:blipFill>
        <p:spPr>
          <a:xfrm>
            <a:off x="547686" y="558800"/>
            <a:ext cx="11096625" cy="5172075"/>
          </a:xfrm>
          <a:prstGeom prst="rect">
            <a:avLst/>
          </a:prstGeom>
        </p:spPr>
      </p:pic>
    </p:spTree>
    <p:extLst>
      <p:ext uri="{BB962C8B-B14F-4D97-AF65-F5344CB8AC3E}">
        <p14:creationId xmlns:p14="http://schemas.microsoft.com/office/powerpoint/2010/main" xmlns="" val="4972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6834AD-FA40-45DB-8583-11A7F5C8A7C8}"/>
              </a:ext>
            </a:extLst>
          </p:cNvPr>
          <p:cNvSpPr>
            <a:spLocks noGrp="1"/>
          </p:cNvSpPr>
          <p:nvPr>
            <p:ph type="title"/>
          </p:nvPr>
        </p:nvSpPr>
        <p:spPr>
          <a:xfrm>
            <a:off x="5051425" y="1177925"/>
            <a:ext cx="2089150" cy="498475"/>
          </a:xfrm>
        </p:spPr>
        <p:txBody>
          <a:bodyPr>
            <a:normAutofit fontScale="90000"/>
          </a:bodyPr>
          <a:lstStyle/>
          <a:p>
            <a:r>
              <a:rPr lang="pt-BR" b="1" dirty="0"/>
              <a:t>Exercício</a:t>
            </a:r>
          </a:p>
        </p:txBody>
      </p:sp>
      <p:sp>
        <p:nvSpPr>
          <p:cNvPr id="3" name="Espaço Reservado para Conteúdo 2">
            <a:extLst>
              <a:ext uri="{FF2B5EF4-FFF2-40B4-BE49-F238E27FC236}">
                <a16:creationId xmlns:a16="http://schemas.microsoft.com/office/drawing/2014/main" xmlns="" id="{95A29F71-E9FA-47A9-9216-75A27F34BA23}"/>
              </a:ext>
            </a:extLst>
          </p:cNvPr>
          <p:cNvSpPr>
            <a:spLocks noGrp="1"/>
          </p:cNvSpPr>
          <p:nvPr>
            <p:ph idx="1"/>
          </p:nvPr>
        </p:nvSpPr>
        <p:spPr>
          <a:xfrm>
            <a:off x="977900" y="2138362"/>
            <a:ext cx="10515600" cy="2581275"/>
          </a:xfrm>
        </p:spPr>
        <p:txBody>
          <a:bodyPr>
            <a:normAutofit/>
          </a:bodyPr>
          <a:lstStyle/>
          <a:p>
            <a:pPr marL="0" indent="0">
              <a:buNone/>
            </a:pPr>
            <a:r>
              <a:rPr lang="pt-BR" sz="2000" b="1" dirty="0">
                <a:solidFill>
                  <a:prstClr val="black"/>
                </a:solidFill>
              </a:rPr>
              <a:t>TAREFA 9 – Aplicação de Medida – Selecionar Vários Direitos Violados para uma Medida </a:t>
            </a:r>
            <a:br>
              <a:rPr lang="pt-BR" sz="2000" b="1" dirty="0">
                <a:solidFill>
                  <a:prstClr val="black"/>
                </a:solidFill>
              </a:rPr>
            </a:br>
            <a:r>
              <a:rPr lang="pt-BR" sz="2000" dirty="0"/>
              <a:t/>
            </a:r>
            <a:br>
              <a:rPr lang="pt-BR" sz="2000" dirty="0"/>
            </a:br>
            <a:r>
              <a:rPr lang="pt-BR" sz="2000" dirty="0"/>
              <a:t>1) Selecione o Direito Violado Identificado</a:t>
            </a:r>
          </a:p>
          <a:p>
            <a:pPr marL="0" indent="0">
              <a:buNone/>
            </a:pPr>
            <a:r>
              <a:rPr lang="pt-BR" sz="2000" dirty="0"/>
              <a:t/>
            </a:r>
            <a:br>
              <a:rPr lang="pt-BR" sz="2000" dirty="0"/>
            </a:br>
            <a:r>
              <a:rPr lang="pt-BR" sz="2000" dirty="0"/>
              <a:t>2) Selecionar Grupo de Medida/ Medida de Proteção</a:t>
            </a:r>
          </a:p>
          <a:p>
            <a:pPr marL="0" indent="0">
              <a:buNone/>
            </a:pPr>
            <a:endParaRPr lang="pt-BR" sz="2000" dirty="0"/>
          </a:p>
          <a:p>
            <a:pPr marL="0" indent="0">
              <a:buNone/>
            </a:pPr>
            <a:r>
              <a:rPr lang="pt-BR" sz="2000" dirty="0"/>
              <a:t>3) Selecionar SGD </a:t>
            </a:r>
            <a:r>
              <a:rPr lang="pt-BR" sz="2000" dirty="0">
                <a:solidFill>
                  <a:srgbClr val="FF0000"/>
                </a:solidFill>
              </a:rPr>
              <a:t>(Irá ser apagado essa opção)</a:t>
            </a:r>
          </a:p>
        </p:txBody>
      </p:sp>
    </p:spTree>
    <p:extLst>
      <p:ext uri="{BB962C8B-B14F-4D97-AF65-F5344CB8AC3E}">
        <p14:creationId xmlns:p14="http://schemas.microsoft.com/office/powerpoint/2010/main" xmlns="" val="2505356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6834AD-FA40-45DB-8583-11A7F5C8A7C8}"/>
              </a:ext>
            </a:extLst>
          </p:cNvPr>
          <p:cNvSpPr>
            <a:spLocks noGrp="1"/>
          </p:cNvSpPr>
          <p:nvPr>
            <p:ph type="title"/>
          </p:nvPr>
        </p:nvSpPr>
        <p:spPr>
          <a:xfrm>
            <a:off x="5051425" y="1177925"/>
            <a:ext cx="2089150" cy="498475"/>
          </a:xfrm>
        </p:spPr>
        <p:txBody>
          <a:bodyPr>
            <a:normAutofit fontScale="90000"/>
          </a:bodyPr>
          <a:lstStyle/>
          <a:p>
            <a:r>
              <a:rPr lang="pt-BR" b="1" dirty="0"/>
              <a:t>Exercício</a:t>
            </a:r>
          </a:p>
        </p:txBody>
      </p:sp>
      <p:sp>
        <p:nvSpPr>
          <p:cNvPr id="3" name="Espaço Reservado para Conteúdo 2">
            <a:extLst>
              <a:ext uri="{FF2B5EF4-FFF2-40B4-BE49-F238E27FC236}">
                <a16:creationId xmlns:a16="http://schemas.microsoft.com/office/drawing/2014/main" xmlns="" id="{95A29F71-E9FA-47A9-9216-75A27F34BA23}"/>
              </a:ext>
            </a:extLst>
          </p:cNvPr>
          <p:cNvSpPr>
            <a:spLocks noGrp="1"/>
          </p:cNvSpPr>
          <p:nvPr>
            <p:ph idx="1"/>
          </p:nvPr>
        </p:nvSpPr>
        <p:spPr>
          <a:xfrm>
            <a:off x="977900" y="2138362"/>
            <a:ext cx="10515600" cy="2581275"/>
          </a:xfrm>
        </p:spPr>
        <p:txBody>
          <a:bodyPr>
            <a:normAutofit/>
          </a:bodyPr>
          <a:lstStyle/>
          <a:p>
            <a:pPr marL="0" indent="0">
              <a:buNone/>
            </a:pPr>
            <a:r>
              <a:rPr lang="pt-BR" sz="2000" b="1" dirty="0">
                <a:solidFill>
                  <a:prstClr val="black"/>
                </a:solidFill>
              </a:rPr>
              <a:t>TAREFA 10 – Aplicação de Medida – Selecionar 1 Direito Violado </a:t>
            </a:r>
            <a:br>
              <a:rPr lang="pt-BR" sz="2000" b="1" dirty="0">
                <a:solidFill>
                  <a:prstClr val="black"/>
                </a:solidFill>
              </a:rPr>
            </a:br>
            <a:r>
              <a:rPr lang="pt-BR" sz="2000" dirty="0"/>
              <a:t/>
            </a:r>
            <a:br>
              <a:rPr lang="pt-BR" sz="2000" dirty="0"/>
            </a:br>
            <a:r>
              <a:rPr lang="pt-BR" sz="2000" dirty="0"/>
              <a:t>1) Selecione o Direito Violado Identificado</a:t>
            </a:r>
          </a:p>
          <a:p>
            <a:pPr marL="0" indent="0">
              <a:buNone/>
            </a:pPr>
            <a:r>
              <a:rPr lang="pt-BR" sz="2000" dirty="0"/>
              <a:t/>
            </a:r>
            <a:br>
              <a:rPr lang="pt-BR" sz="2000" dirty="0"/>
            </a:br>
            <a:r>
              <a:rPr lang="pt-BR" sz="2000" dirty="0"/>
              <a:t>2) Selecionar Grupo de Medida/ Medida de Proteção</a:t>
            </a:r>
          </a:p>
          <a:p>
            <a:pPr marL="0" indent="0">
              <a:buNone/>
            </a:pPr>
            <a:endParaRPr lang="pt-BR" sz="2000" dirty="0"/>
          </a:p>
          <a:p>
            <a:pPr marL="0" indent="0">
              <a:buNone/>
            </a:pPr>
            <a:r>
              <a:rPr lang="pt-BR" sz="2000" dirty="0"/>
              <a:t>3) Selecionar SGD </a:t>
            </a:r>
            <a:r>
              <a:rPr lang="pt-BR" sz="2000" dirty="0">
                <a:solidFill>
                  <a:srgbClr val="FF0000"/>
                </a:solidFill>
              </a:rPr>
              <a:t>(Irá ser apagado essa opção)</a:t>
            </a:r>
          </a:p>
        </p:txBody>
      </p:sp>
    </p:spTree>
    <p:extLst>
      <p:ext uri="{BB962C8B-B14F-4D97-AF65-F5344CB8AC3E}">
        <p14:creationId xmlns:p14="http://schemas.microsoft.com/office/powerpoint/2010/main" xmlns="" val="3546941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A8EAA8-4046-46CE-95AD-53A13CE6965A}"/>
              </a:ext>
            </a:extLst>
          </p:cNvPr>
          <p:cNvSpPr>
            <a:spLocks noGrp="1"/>
          </p:cNvSpPr>
          <p:nvPr>
            <p:ph type="title"/>
          </p:nvPr>
        </p:nvSpPr>
        <p:spPr>
          <a:xfrm>
            <a:off x="3937000" y="681037"/>
            <a:ext cx="4318000" cy="1325563"/>
          </a:xfrm>
        </p:spPr>
        <p:txBody>
          <a:bodyPr/>
          <a:lstStyle/>
          <a:p>
            <a:r>
              <a:rPr lang="pt-BR" b="1" dirty="0"/>
              <a:t>Gerar Documento</a:t>
            </a:r>
          </a:p>
        </p:txBody>
      </p:sp>
      <p:pic>
        <p:nvPicPr>
          <p:cNvPr id="5" name="Espaço Reservado para Conteúdo 4">
            <a:extLst>
              <a:ext uri="{FF2B5EF4-FFF2-40B4-BE49-F238E27FC236}">
                <a16:creationId xmlns:a16="http://schemas.microsoft.com/office/drawing/2014/main" xmlns="" id="{430900BD-4C54-425A-81DC-2E3CDCA345F1}"/>
              </a:ext>
            </a:extLst>
          </p:cNvPr>
          <p:cNvPicPr>
            <a:picLocks noGrp="1" noChangeAspect="1"/>
          </p:cNvPicPr>
          <p:nvPr>
            <p:ph idx="1"/>
          </p:nvPr>
        </p:nvPicPr>
        <p:blipFill>
          <a:blip r:embed="rId2"/>
          <a:stretch>
            <a:fillRect/>
          </a:stretch>
        </p:blipFill>
        <p:spPr>
          <a:xfrm>
            <a:off x="1409243" y="1825625"/>
            <a:ext cx="9602114" cy="4351338"/>
          </a:xfrm>
        </p:spPr>
      </p:pic>
      <p:pic>
        <p:nvPicPr>
          <p:cNvPr id="7" name="Imagem 6">
            <a:extLst>
              <a:ext uri="{FF2B5EF4-FFF2-40B4-BE49-F238E27FC236}">
                <a16:creationId xmlns:a16="http://schemas.microsoft.com/office/drawing/2014/main" xmlns="" id="{CA78EB90-5BD6-4DE8-A2C3-546E32DC78C0}"/>
              </a:ext>
            </a:extLst>
          </p:cNvPr>
          <p:cNvPicPr>
            <a:picLocks noChangeAspect="1"/>
          </p:cNvPicPr>
          <p:nvPr/>
        </p:nvPicPr>
        <p:blipFill>
          <a:blip r:embed="rId3"/>
          <a:stretch>
            <a:fillRect/>
          </a:stretch>
        </p:blipFill>
        <p:spPr>
          <a:xfrm>
            <a:off x="452437" y="833437"/>
            <a:ext cx="11287125" cy="5191125"/>
          </a:xfrm>
          <a:prstGeom prst="rect">
            <a:avLst/>
          </a:prstGeom>
        </p:spPr>
      </p:pic>
    </p:spTree>
    <p:extLst>
      <p:ext uri="{BB962C8B-B14F-4D97-AF65-F5344CB8AC3E}">
        <p14:creationId xmlns:p14="http://schemas.microsoft.com/office/powerpoint/2010/main" xmlns="" val="15955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5144DF-ADCD-4DD9-889A-1AAD81CDB90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BB2EEF1E-EBBE-4DC1-B8EF-30147BA03891}"/>
              </a:ext>
            </a:extLst>
          </p:cNvPr>
          <p:cNvSpPr>
            <a:spLocks noGrp="1"/>
          </p:cNvSpPr>
          <p:nvPr>
            <p:ph idx="1"/>
          </p:nvPr>
        </p:nvSpPr>
        <p:spPr/>
        <p:txBody>
          <a:bodyPr/>
          <a:lstStyle/>
          <a:p>
            <a:endParaRPr lang="pt-BR" dirty="0"/>
          </a:p>
        </p:txBody>
      </p:sp>
    </p:spTree>
    <p:extLst>
      <p:ext uri="{BB962C8B-B14F-4D97-AF65-F5344CB8AC3E}">
        <p14:creationId xmlns:p14="http://schemas.microsoft.com/office/powerpoint/2010/main" xmlns="" val="4299322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6834AD-FA40-45DB-8583-11A7F5C8A7C8}"/>
              </a:ext>
            </a:extLst>
          </p:cNvPr>
          <p:cNvSpPr>
            <a:spLocks noGrp="1"/>
          </p:cNvSpPr>
          <p:nvPr>
            <p:ph type="title"/>
          </p:nvPr>
        </p:nvSpPr>
        <p:spPr>
          <a:xfrm>
            <a:off x="5051425" y="1177925"/>
            <a:ext cx="2089150" cy="498475"/>
          </a:xfrm>
        </p:spPr>
        <p:txBody>
          <a:bodyPr>
            <a:normAutofit fontScale="90000"/>
          </a:bodyPr>
          <a:lstStyle/>
          <a:p>
            <a:r>
              <a:rPr lang="pt-BR" b="1" dirty="0"/>
              <a:t>Exercício</a:t>
            </a:r>
          </a:p>
        </p:txBody>
      </p:sp>
      <p:sp>
        <p:nvSpPr>
          <p:cNvPr id="3" name="Espaço Reservado para Conteúdo 2">
            <a:extLst>
              <a:ext uri="{FF2B5EF4-FFF2-40B4-BE49-F238E27FC236}">
                <a16:creationId xmlns:a16="http://schemas.microsoft.com/office/drawing/2014/main" xmlns="" id="{95A29F71-E9FA-47A9-9216-75A27F34BA23}"/>
              </a:ext>
            </a:extLst>
          </p:cNvPr>
          <p:cNvSpPr>
            <a:spLocks noGrp="1"/>
          </p:cNvSpPr>
          <p:nvPr>
            <p:ph idx="1"/>
          </p:nvPr>
        </p:nvSpPr>
        <p:spPr>
          <a:xfrm>
            <a:off x="977900" y="2138362"/>
            <a:ext cx="10515600" cy="2581275"/>
          </a:xfrm>
        </p:spPr>
        <p:txBody>
          <a:bodyPr>
            <a:normAutofit/>
          </a:bodyPr>
          <a:lstStyle/>
          <a:p>
            <a:pPr marL="0" indent="0">
              <a:buNone/>
            </a:pPr>
            <a:r>
              <a:rPr lang="pt-BR" sz="2000" b="1" dirty="0">
                <a:solidFill>
                  <a:prstClr val="black"/>
                </a:solidFill>
              </a:rPr>
              <a:t>TAREFA 10 – Aplicação de Medida – Selecionar 1 Direito Violado </a:t>
            </a:r>
            <a:br>
              <a:rPr lang="pt-BR" sz="2000" b="1" dirty="0">
                <a:solidFill>
                  <a:prstClr val="black"/>
                </a:solidFill>
              </a:rPr>
            </a:br>
            <a:r>
              <a:rPr lang="pt-BR" sz="2000" dirty="0"/>
              <a:t/>
            </a:r>
            <a:br>
              <a:rPr lang="pt-BR" sz="2000" dirty="0"/>
            </a:br>
            <a:r>
              <a:rPr lang="pt-BR" sz="2000" dirty="0"/>
              <a:t>1) Selecione o Direito Violado Identificado</a:t>
            </a:r>
          </a:p>
          <a:p>
            <a:pPr marL="0" indent="0">
              <a:buNone/>
            </a:pPr>
            <a:r>
              <a:rPr lang="pt-BR" sz="2000" dirty="0"/>
              <a:t/>
            </a:r>
            <a:br>
              <a:rPr lang="pt-BR" sz="2000" dirty="0"/>
            </a:br>
            <a:r>
              <a:rPr lang="pt-BR" sz="2000" dirty="0"/>
              <a:t>2) Selecionar Grupo de Medida/ Medida de Proteção</a:t>
            </a:r>
          </a:p>
          <a:p>
            <a:pPr marL="0" indent="0">
              <a:buNone/>
            </a:pPr>
            <a:endParaRPr lang="pt-BR" sz="2000" dirty="0"/>
          </a:p>
          <a:p>
            <a:pPr marL="0" indent="0">
              <a:buNone/>
            </a:pPr>
            <a:r>
              <a:rPr lang="pt-BR" sz="2000" dirty="0"/>
              <a:t>3) Selecionar SGD </a:t>
            </a:r>
            <a:r>
              <a:rPr lang="pt-BR" sz="2000" dirty="0">
                <a:solidFill>
                  <a:srgbClr val="FF0000"/>
                </a:solidFill>
              </a:rPr>
              <a:t>(Irá ser apagado essa opção)</a:t>
            </a:r>
          </a:p>
        </p:txBody>
      </p:sp>
    </p:spTree>
    <p:extLst>
      <p:ext uri="{BB962C8B-B14F-4D97-AF65-F5344CB8AC3E}">
        <p14:creationId xmlns:p14="http://schemas.microsoft.com/office/powerpoint/2010/main" xmlns="" val="383103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C68C5E-2E5C-47EB-811F-9AE7EEA6D4D0}"/>
              </a:ext>
            </a:extLst>
          </p:cNvPr>
          <p:cNvSpPr>
            <a:spLocks noGrp="1"/>
          </p:cNvSpPr>
          <p:nvPr>
            <p:ph type="title"/>
          </p:nvPr>
        </p:nvSpPr>
        <p:spPr>
          <a:xfrm>
            <a:off x="2876549" y="1206102"/>
            <a:ext cx="6438900" cy="361157"/>
          </a:xfrm>
        </p:spPr>
        <p:txBody>
          <a:bodyPr>
            <a:normAutofit fontScale="90000"/>
          </a:bodyPr>
          <a:lstStyle/>
          <a:p>
            <a:r>
              <a:rPr lang="pt-BR" b="1" dirty="0"/>
              <a:t>Envio automático de e-mail</a:t>
            </a:r>
          </a:p>
        </p:txBody>
      </p:sp>
      <p:pic>
        <p:nvPicPr>
          <p:cNvPr id="5" name="Espaço Reservado para Conteúdo 4">
            <a:extLst>
              <a:ext uri="{FF2B5EF4-FFF2-40B4-BE49-F238E27FC236}">
                <a16:creationId xmlns:a16="http://schemas.microsoft.com/office/drawing/2014/main" xmlns="" id="{353B34FD-1F08-4C2E-BB46-40A167208A25}"/>
              </a:ext>
            </a:extLst>
          </p:cNvPr>
          <p:cNvPicPr>
            <a:picLocks noGrp="1" noChangeAspect="1"/>
          </p:cNvPicPr>
          <p:nvPr>
            <p:ph idx="1"/>
          </p:nvPr>
        </p:nvPicPr>
        <p:blipFill>
          <a:blip r:embed="rId2"/>
          <a:stretch>
            <a:fillRect/>
          </a:stretch>
        </p:blipFill>
        <p:spPr>
          <a:xfrm>
            <a:off x="3002542" y="1955801"/>
            <a:ext cx="6186915" cy="3515518"/>
          </a:xfrm>
        </p:spPr>
      </p:pic>
    </p:spTree>
    <p:extLst>
      <p:ext uri="{BB962C8B-B14F-4D97-AF65-F5344CB8AC3E}">
        <p14:creationId xmlns:p14="http://schemas.microsoft.com/office/powerpoint/2010/main" xmlns="" val="213004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84F782-0E88-4A31-8CBD-783E86091812}"/>
              </a:ext>
            </a:extLst>
          </p:cNvPr>
          <p:cNvSpPr>
            <a:spLocks noGrp="1"/>
          </p:cNvSpPr>
          <p:nvPr>
            <p:ph type="title"/>
          </p:nvPr>
        </p:nvSpPr>
        <p:spPr>
          <a:xfrm>
            <a:off x="3859305" y="1104713"/>
            <a:ext cx="4473388" cy="750981"/>
          </a:xfrm>
        </p:spPr>
        <p:txBody>
          <a:bodyPr/>
          <a:lstStyle/>
          <a:p>
            <a:r>
              <a:rPr lang="pt-BR" b="1" dirty="0"/>
              <a:t>Gerar Documento</a:t>
            </a:r>
          </a:p>
        </p:txBody>
      </p:sp>
      <p:pic>
        <p:nvPicPr>
          <p:cNvPr id="5" name="Espaço Reservado para Conteúdo 4">
            <a:extLst>
              <a:ext uri="{FF2B5EF4-FFF2-40B4-BE49-F238E27FC236}">
                <a16:creationId xmlns:a16="http://schemas.microsoft.com/office/drawing/2014/main" xmlns="" id="{422A64CE-AD1E-4B1D-B352-AB593FB2B1AB}"/>
              </a:ext>
            </a:extLst>
          </p:cNvPr>
          <p:cNvPicPr>
            <a:picLocks noGrp="1" noChangeAspect="1"/>
          </p:cNvPicPr>
          <p:nvPr>
            <p:ph idx="1"/>
          </p:nvPr>
        </p:nvPicPr>
        <p:blipFill>
          <a:blip r:embed="rId2"/>
          <a:stretch>
            <a:fillRect/>
          </a:stretch>
        </p:blipFill>
        <p:spPr>
          <a:xfrm>
            <a:off x="2545976" y="1690688"/>
            <a:ext cx="7100047" cy="4157264"/>
          </a:xfrm>
        </p:spPr>
      </p:pic>
    </p:spTree>
    <p:extLst>
      <p:ext uri="{BB962C8B-B14F-4D97-AF65-F5344CB8AC3E}">
        <p14:creationId xmlns:p14="http://schemas.microsoft.com/office/powerpoint/2010/main" xmlns="" val="3439219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84F782-0E88-4A31-8CBD-783E86091812}"/>
              </a:ext>
            </a:extLst>
          </p:cNvPr>
          <p:cNvSpPr>
            <a:spLocks noGrp="1"/>
          </p:cNvSpPr>
          <p:nvPr>
            <p:ph type="title"/>
          </p:nvPr>
        </p:nvSpPr>
        <p:spPr>
          <a:xfrm>
            <a:off x="3859305" y="1104713"/>
            <a:ext cx="4473388" cy="750981"/>
          </a:xfrm>
        </p:spPr>
        <p:txBody>
          <a:bodyPr/>
          <a:lstStyle/>
          <a:p>
            <a:r>
              <a:rPr lang="pt-BR" b="1" dirty="0"/>
              <a:t>Gerar Documento</a:t>
            </a:r>
          </a:p>
        </p:txBody>
      </p:sp>
      <p:pic>
        <p:nvPicPr>
          <p:cNvPr id="7" name="Espaço Reservado para Conteúdo 6">
            <a:extLst>
              <a:ext uri="{FF2B5EF4-FFF2-40B4-BE49-F238E27FC236}">
                <a16:creationId xmlns:a16="http://schemas.microsoft.com/office/drawing/2014/main" xmlns="" id="{6FBC03E6-9037-4808-9A27-D9E215C1DE0F}"/>
              </a:ext>
            </a:extLst>
          </p:cNvPr>
          <p:cNvPicPr>
            <a:picLocks noGrp="1" noChangeAspect="1"/>
          </p:cNvPicPr>
          <p:nvPr>
            <p:ph idx="1"/>
          </p:nvPr>
        </p:nvPicPr>
        <p:blipFill>
          <a:blip r:embed="rId2"/>
          <a:stretch>
            <a:fillRect/>
          </a:stretch>
        </p:blipFill>
        <p:spPr>
          <a:xfrm>
            <a:off x="1574564" y="1825625"/>
            <a:ext cx="9042871" cy="4351338"/>
          </a:xfrm>
        </p:spPr>
      </p:pic>
      <p:sp>
        <p:nvSpPr>
          <p:cNvPr id="8" name="Balão de Fala: Retângulo com Cantos Arredondados 7">
            <a:extLst>
              <a:ext uri="{FF2B5EF4-FFF2-40B4-BE49-F238E27FC236}">
                <a16:creationId xmlns:a16="http://schemas.microsoft.com/office/drawing/2014/main" xmlns="" id="{E9C366FC-F2D5-4042-A704-A32E9299AAF9}"/>
              </a:ext>
            </a:extLst>
          </p:cNvPr>
          <p:cNvSpPr/>
          <p:nvPr/>
        </p:nvSpPr>
        <p:spPr>
          <a:xfrm>
            <a:off x="3023190" y="1345733"/>
            <a:ext cx="3072809" cy="1414131"/>
          </a:xfrm>
          <a:prstGeom prst="wedgeRoundRectCallout">
            <a:avLst>
              <a:gd name="adj1" fmla="val -45691"/>
              <a:gd name="adj2" fmla="val 72298"/>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Calibri"/>
                <a:ea typeface="+mn-ea"/>
                <a:cs typeface="+mn-cs"/>
              </a:rPr>
              <a:t>Variáveis/</a:t>
            </a:r>
            <a:r>
              <a:rPr kumimoji="0" lang="pt-BR" sz="1400" b="1" i="0" u="none" strike="noStrike" kern="1200" cap="none" spc="0" normalizeH="0" baseline="0" noProof="0" dirty="0" err="1">
                <a:ln>
                  <a:noFill/>
                </a:ln>
                <a:solidFill>
                  <a:prstClr val="white"/>
                </a:solidFill>
                <a:effectLst/>
                <a:uLnTx/>
                <a:uFillTx/>
                <a:latin typeface="Calibri"/>
                <a:ea typeface="+mn-ea"/>
                <a:cs typeface="+mn-cs"/>
              </a:rPr>
              <a:t>tags</a:t>
            </a:r>
            <a:r>
              <a:rPr kumimoji="0" lang="pt-BR" sz="1400" b="1" i="0" u="none" strike="noStrike" kern="1200" cap="none" spc="0" normalizeH="0" baseline="0" noProof="0" dirty="0">
                <a:ln>
                  <a:noFill/>
                </a:ln>
                <a:solidFill>
                  <a:prstClr val="white"/>
                </a:solidFill>
                <a:effectLst/>
                <a:uLnTx/>
                <a:uFillTx/>
                <a:latin typeface="Calibri"/>
                <a:ea typeface="+mn-ea"/>
                <a:cs typeface="+mn-cs"/>
              </a:rPr>
              <a:t> trazem para o texto dados do procedimento. Posicione o cursor no texto e dê duplo clique na </a:t>
            </a:r>
            <a:r>
              <a:rPr kumimoji="0" lang="pt-BR" sz="1400" b="1" i="0" u="none" strike="noStrike" kern="1200" cap="none" spc="0" normalizeH="0" baseline="0" noProof="0" dirty="0" err="1">
                <a:ln>
                  <a:noFill/>
                </a:ln>
                <a:solidFill>
                  <a:prstClr val="white"/>
                </a:solidFill>
                <a:effectLst/>
                <a:uLnTx/>
                <a:uFillTx/>
                <a:latin typeface="Calibri"/>
                <a:ea typeface="+mn-ea"/>
                <a:cs typeface="+mn-cs"/>
              </a:rPr>
              <a:t>tag</a:t>
            </a:r>
            <a:r>
              <a:rPr kumimoji="0" lang="pt-BR" sz="1400" b="1" i="0" u="none" strike="noStrike" kern="1200" cap="none" spc="0" normalizeH="0" baseline="0" noProof="0" dirty="0">
                <a:ln>
                  <a:noFill/>
                </a:ln>
                <a:solidFill>
                  <a:prstClr val="white"/>
                </a:solidFill>
                <a:effectLst/>
                <a:uLnTx/>
                <a:uFillTx/>
                <a:latin typeface="Calibri"/>
                <a:ea typeface="+mn-ea"/>
                <a:cs typeface="+mn-cs"/>
              </a:rPr>
              <a:t> desejada. Ao salvar ela aparecerá a </a:t>
            </a:r>
            <a:r>
              <a:rPr kumimoji="0" lang="pt-BR" sz="1400" b="1" i="0" u="none" strike="noStrike" kern="1200" cap="none" spc="0" normalizeH="0" baseline="0" noProof="0" dirty="0" err="1">
                <a:ln>
                  <a:noFill/>
                </a:ln>
                <a:solidFill>
                  <a:prstClr val="white"/>
                </a:solidFill>
                <a:effectLst/>
                <a:uLnTx/>
                <a:uFillTx/>
                <a:latin typeface="Calibri"/>
                <a:ea typeface="+mn-ea"/>
                <a:cs typeface="+mn-cs"/>
              </a:rPr>
              <a:t>tag</a:t>
            </a:r>
            <a:r>
              <a:rPr kumimoji="0" lang="pt-BR" sz="1400" b="1" i="0" u="none" strike="noStrike" kern="1200" cap="none" spc="0" normalizeH="0" baseline="0" noProof="0" dirty="0">
                <a:ln>
                  <a:noFill/>
                </a:ln>
                <a:solidFill>
                  <a:prstClr val="white"/>
                </a:solidFill>
                <a:effectLst/>
                <a:uLnTx/>
                <a:uFillTx/>
                <a:latin typeface="Calibri"/>
                <a:ea typeface="+mn-ea"/>
                <a:cs typeface="+mn-cs"/>
              </a:rPr>
              <a:t> será convertida no dado desejado.</a:t>
            </a:r>
          </a:p>
        </p:txBody>
      </p:sp>
      <p:sp>
        <p:nvSpPr>
          <p:cNvPr id="9" name="Balão de Fala: Retângulo com Cantos Arredondados 8">
            <a:extLst>
              <a:ext uri="{FF2B5EF4-FFF2-40B4-BE49-F238E27FC236}">
                <a16:creationId xmlns:a16="http://schemas.microsoft.com/office/drawing/2014/main" xmlns="" id="{99BA291D-CB7C-4570-9FFD-03BF606B2B43}"/>
              </a:ext>
            </a:extLst>
          </p:cNvPr>
          <p:cNvSpPr/>
          <p:nvPr/>
        </p:nvSpPr>
        <p:spPr>
          <a:xfrm>
            <a:off x="1967024" y="5838553"/>
            <a:ext cx="6719776" cy="902815"/>
          </a:xfrm>
          <a:prstGeom prst="wedgeRoundRectCallout">
            <a:avLst>
              <a:gd name="adj1" fmla="val 15812"/>
              <a:gd name="adj2" fmla="val -7492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Calibri"/>
                <a:ea typeface="+mn-ea"/>
                <a:cs typeface="+mn-cs"/>
              </a:rPr>
              <a:t>As variáveis/</a:t>
            </a:r>
            <a:r>
              <a:rPr kumimoji="0" lang="pt-BR" sz="1400" b="1" i="0" u="none" strike="noStrike" kern="1200" cap="none" spc="0" normalizeH="0" baseline="0" noProof="0" dirty="0" err="1">
                <a:ln>
                  <a:noFill/>
                </a:ln>
                <a:solidFill>
                  <a:prstClr val="white"/>
                </a:solidFill>
                <a:effectLst/>
                <a:uLnTx/>
                <a:uFillTx/>
                <a:latin typeface="Calibri"/>
                <a:ea typeface="+mn-ea"/>
                <a:cs typeface="+mn-cs"/>
              </a:rPr>
              <a:t>tags</a:t>
            </a:r>
            <a:r>
              <a:rPr kumimoji="0" lang="pt-BR" sz="1400" b="1" i="0" u="none" strike="noStrike" kern="1200" cap="none" spc="0" normalizeH="0" baseline="0" noProof="0" dirty="0">
                <a:ln>
                  <a:noFill/>
                </a:ln>
                <a:solidFill>
                  <a:prstClr val="white"/>
                </a:solidFill>
                <a:effectLst/>
                <a:uLnTx/>
                <a:uFillTx/>
                <a:latin typeface="Calibri"/>
                <a:ea typeface="+mn-ea"/>
                <a:cs typeface="+mn-cs"/>
              </a:rPr>
              <a:t> aparecem no texto entre chaves e serão convertidas em dados apenas ao salvar. Demais partes do texto ficarão no documento como aparecem no modelo, inclusive o que estiver entre colchetes e devem/podem ser alteradas pelo usuário</a:t>
            </a:r>
          </a:p>
        </p:txBody>
      </p:sp>
    </p:spTree>
    <p:extLst>
      <p:ext uri="{BB962C8B-B14F-4D97-AF65-F5344CB8AC3E}">
        <p14:creationId xmlns:p14="http://schemas.microsoft.com/office/powerpoint/2010/main" xmlns="" val="1905790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C62034-8B72-4933-B2C7-F739CA48F847}"/>
              </a:ext>
            </a:extLst>
          </p:cNvPr>
          <p:cNvSpPr>
            <a:spLocks noGrp="1"/>
          </p:cNvSpPr>
          <p:nvPr>
            <p:ph type="title"/>
          </p:nvPr>
        </p:nvSpPr>
        <p:spPr/>
        <p:txBody>
          <a:bodyPr/>
          <a:lstStyle/>
          <a:p>
            <a:endParaRPr lang="pt-BR"/>
          </a:p>
        </p:txBody>
      </p:sp>
      <p:graphicFrame>
        <p:nvGraphicFramePr>
          <p:cNvPr id="4" name="Espaço Reservado para Conteúdo 3">
            <a:extLst>
              <a:ext uri="{FF2B5EF4-FFF2-40B4-BE49-F238E27FC236}">
                <a16:creationId xmlns:a16="http://schemas.microsoft.com/office/drawing/2014/main" xmlns="" id="{1C9B519A-A962-463F-8E62-584EDFF2DC27}"/>
              </a:ext>
            </a:extLst>
          </p:cNvPr>
          <p:cNvGraphicFramePr>
            <a:graphicFrameLocks noGrp="1"/>
          </p:cNvGraphicFramePr>
          <p:nvPr>
            <p:ph idx="1"/>
            <p:extLst>
              <p:ext uri="{D42A27DB-BD31-4B8C-83A1-F6EECF244321}">
                <p14:modId xmlns:p14="http://schemas.microsoft.com/office/powerpoint/2010/main" xmlns="" val="3848774747"/>
              </p:ext>
            </p:extLst>
          </p:nvPr>
        </p:nvGraphicFramePr>
        <p:xfrm>
          <a:off x="1524000" y="2178425"/>
          <a:ext cx="9193306" cy="3146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m 9">
            <a:extLst>
              <a:ext uri="{FF2B5EF4-FFF2-40B4-BE49-F238E27FC236}">
                <a16:creationId xmlns:a16="http://schemas.microsoft.com/office/drawing/2014/main" xmlns="" id="{28595B8B-A04D-4825-A6C5-E955661940BA}"/>
              </a:ext>
            </a:extLst>
          </p:cNvPr>
          <p:cNvPicPr>
            <a:picLocks noChangeAspect="1"/>
          </p:cNvPicPr>
          <p:nvPr/>
        </p:nvPicPr>
        <p:blipFill>
          <a:blip r:embed="rId7"/>
          <a:stretch>
            <a:fillRect/>
          </a:stretch>
        </p:blipFill>
        <p:spPr>
          <a:xfrm>
            <a:off x="4482073" y="1919834"/>
            <a:ext cx="3277160" cy="3663791"/>
          </a:xfrm>
          <a:prstGeom prst="rect">
            <a:avLst/>
          </a:prstGeom>
        </p:spPr>
      </p:pic>
      <p:pic>
        <p:nvPicPr>
          <p:cNvPr id="14" name="Imagem 13">
            <a:extLst>
              <a:ext uri="{FF2B5EF4-FFF2-40B4-BE49-F238E27FC236}">
                <a16:creationId xmlns:a16="http://schemas.microsoft.com/office/drawing/2014/main" xmlns="" id="{16B2E7A1-D00A-41A9-B554-10D4C0A80E3D}"/>
              </a:ext>
            </a:extLst>
          </p:cNvPr>
          <p:cNvPicPr>
            <a:picLocks noChangeAspect="1"/>
          </p:cNvPicPr>
          <p:nvPr/>
        </p:nvPicPr>
        <p:blipFill>
          <a:blip r:embed="rId8"/>
          <a:stretch>
            <a:fillRect/>
          </a:stretch>
        </p:blipFill>
        <p:spPr>
          <a:xfrm>
            <a:off x="533400" y="785812"/>
            <a:ext cx="11125200" cy="5286375"/>
          </a:xfrm>
          <a:prstGeom prst="rect">
            <a:avLst/>
          </a:prstGeom>
        </p:spPr>
      </p:pic>
    </p:spTree>
    <p:extLst>
      <p:ext uri="{BB962C8B-B14F-4D97-AF65-F5344CB8AC3E}">
        <p14:creationId xmlns:p14="http://schemas.microsoft.com/office/powerpoint/2010/main" xmlns="" val="296248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238B69-61F7-4D8F-9501-F826F3509F5C}"/>
              </a:ext>
            </a:extLst>
          </p:cNvPr>
          <p:cNvSpPr>
            <a:spLocks noGrp="1"/>
          </p:cNvSpPr>
          <p:nvPr>
            <p:ph type="title"/>
          </p:nvPr>
        </p:nvSpPr>
        <p:spPr/>
        <p:txBody>
          <a:bodyPr/>
          <a:lstStyle/>
          <a:p>
            <a:endParaRPr lang="pt-BR"/>
          </a:p>
        </p:txBody>
      </p:sp>
      <p:graphicFrame>
        <p:nvGraphicFramePr>
          <p:cNvPr id="4" name="Espaço Reservado para Conteúdo 3">
            <a:extLst>
              <a:ext uri="{FF2B5EF4-FFF2-40B4-BE49-F238E27FC236}">
                <a16:creationId xmlns:a16="http://schemas.microsoft.com/office/drawing/2014/main" xmlns="" id="{390F8A1D-0FD2-4F52-A17B-91765A4E1145}"/>
              </a:ext>
            </a:extLst>
          </p:cNvPr>
          <p:cNvGraphicFramePr>
            <a:graphicFrameLocks noGrp="1"/>
          </p:cNvGraphicFramePr>
          <p:nvPr>
            <p:ph idx="1"/>
            <p:extLst>
              <p:ext uri="{D42A27DB-BD31-4B8C-83A1-F6EECF244321}">
                <p14:modId xmlns:p14="http://schemas.microsoft.com/office/powerpoint/2010/main" xmlns="" val="1224182858"/>
              </p:ext>
            </p:extLst>
          </p:nvPr>
        </p:nvGraphicFramePr>
        <p:xfrm>
          <a:off x="1456764" y="2108014"/>
          <a:ext cx="9623612" cy="319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m 7">
            <a:extLst>
              <a:ext uri="{FF2B5EF4-FFF2-40B4-BE49-F238E27FC236}">
                <a16:creationId xmlns:a16="http://schemas.microsoft.com/office/drawing/2014/main" xmlns="" id="{276E3466-2014-4E5D-AD81-BCDC124E0F7D}"/>
              </a:ext>
            </a:extLst>
          </p:cNvPr>
          <p:cNvPicPr>
            <a:picLocks noChangeAspect="1"/>
          </p:cNvPicPr>
          <p:nvPr/>
        </p:nvPicPr>
        <p:blipFill>
          <a:blip r:embed="rId7"/>
          <a:stretch>
            <a:fillRect/>
          </a:stretch>
        </p:blipFill>
        <p:spPr>
          <a:xfrm>
            <a:off x="4436968" y="1690688"/>
            <a:ext cx="3663203" cy="4171981"/>
          </a:xfrm>
          <a:prstGeom prst="rect">
            <a:avLst/>
          </a:prstGeom>
        </p:spPr>
      </p:pic>
      <p:pic>
        <p:nvPicPr>
          <p:cNvPr id="10" name="Imagem 9">
            <a:extLst>
              <a:ext uri="{FF2B5EF4-FFF2-40B4-BE49-F238E27FC236}">
                <a16:creationId xmlns:a16="http://schemas.microsoft.com/office/drawing/2014/main" xmlns="" id="{C6A7729F-0591-4E44-8F68-18CD5CA089D4}"/>
              </a:ext>
            </a:extLst>
          </p:cNvPr>
          <p:cNvPicPr>
            <a:picLocks noChangeAspect="1"/>
          </p:cNvPicPr>
          <p:nvPr/>
        </p:nvPicPr>
        <p:blipFill>
          <a:blip r:embed="rId8"/>
          <a:stretch>
            <a:fillRect/>
          </a:stretch>
        </p:blipFill>
        <p:spPr>
          <a:xfrm>
            <a:off x="585787" y="828675"/>
            <a:ext cx="11020425" cy="5200650"/>
          </a:xfrm>
          <a:prstGeom prst="rect">
            <a:avLst/>
          </a:prstGeom>
        </p:spPr>
      </p:pic>
    </p:spTree>
    <p:extLst>
      <p:ext uri="{BB962C8B-B14F-4D97-AF65-F5344CB8AC3E}">
        <p14:creationId xmlns:p14="http://schemas.microsoft.com/office/powerpoint/2010/main" xmlns="" val="15774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E9950E-2F8C-4526-9E10-F787641058C5}"/>
              </a:ext>
            </a:extLst>
          </p:cNvPr>
          <p:cNvSpPr>
            <a:spLocks noGrp="1"/>
          </p:cNvSpPr>
          <p:nvPr>
            <p:ph type="title"/>
          </p:nvPr>
        </p:nvSpPr>
        <p:spPr>
          <a:xfrm>
            <a:off x="3173506" y="1077820"/>
            <a:ext cx="5844988" cy="455146"/>
          </a:xfrm>
        </p:spPr>
        <p:txBody>
          <a:bodyPr>
            <a:normAutofit fontScale="90000"/>
          </a:bodyPr>
          <a:lstStyle/>
          <a:p>
            <a:r>
              <a:rPr lang="pt-BR" sz="3200" b="1" dirty="0"/>
              <a:t>Combinações de configurações</a:t>
            </a:r>
          </a:p>
        </p:txBody>
      </p:sp>
      <p:pic>
        <p:nvPicPr>
          <p:cNvPr id="5" name="Espaço Reservado para Conteúdo 4">
            <a:extLst>
              <a:ext uri="{FF2B5EF4-FFF2-40B4-BE49-F238E27FC236}">
                <a16:creationId xmlns:a16="http://schemas.microsoft.com/office/drawing/2014/main" xmlns="" id="{B07D3601-74E0-4964-AC5F-358F522EF0FB}"/>
              </a:ext>
            </a:extLst>
          </p:cNvPr>
          <p:cNvPicPr>
            <a:picLocks noGrp="1" noChangeAspect="1"/>
          </p:cNvPicPr>
          <p:nvPr>
            <p:ph idx="1"/>
          </p:nvPr>
        </p:nvPicPr>
        <p:blipFill>
          <a:blip r:embed="rId2"/>
          <a:stretch>
            <a:fillRect/>
          </a:stretch>
        </p:blipFill>
        <p:spPr>
          <a:xfrm>
            <a:off x="3080847" y="1791494"/>
            <a:ext cx="6030306" cy="4117166"/>
          </a:xfrm>
        </p:spPr>
      </p:pic>
      <p:pic>
        <p:nvPicPr>
          <p:cNvPr id="7" name="Imagem 6">
            <a:extLst>
              <a:ext uri="{FF2B5EF4-FFF2-40B4-BE49-F238E27FC236}">
                <a16:creationId xmlns:a16="http://schemas.microsoft.com/office/drawing/2014/main" xmlns="" id="{97731316-52DC-409F-9360-3797C76CA975}"/>
              </a:ext>
            </a:extLst>
          </p:cNvPr>
          <p:cNvPicPr>
            <a:picLocks noChangeAspect="1"/>
          </p:cNvPicPr>
          <p:nvPr/>
        </p:nvPicPr>
        <p:blipFill>
          <a:blip r:embed="rId3"/>
          <a:stretch>
            <a:fillRect/>
          </a:stretch>
        </p:blipFill>
        <p:spPr>
          <a:xfrm>
            <a:off x="2729192" y="1532966"/>
            <a:ext cx="6733615" cy="4509556"/>
          </a:xfrm>
          <a:prstGeom prst="rect">
            <a:avLst/>
          </a:prstGeom>
        </p:spPr>
      </p:pic>
    </p:spTree>
    <p:extLst>
      <p:ext uri="{BB962C8B-B14F-4D97-AF65-F5344CB8AC3E}">
        <p14:creationId xmlns:p14="http://schemas.microsoft.com/office/powerpoint/2010/main" xmlns="" val="24700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D46147-ACEE-4698-B0E4-52E90AE3773B}"/>
              </a:ext>
            </a:extLst>
          </p:cNvPr>
          <p:cNvSpPr>
            <a:spLocks noGrp="1"/>
          </p:cNvSpPr>
          <p:nvPr>
            <p:ph type="title"/>
          </p:nvPr>
        </p:nvSpPr>
        <p:spPr>
          <a:xfrm>
            <a:off x="2545977" y="1024030"/>
            <a:ext cx="6342529" cy="898899"/>
          </a:xfrm>
        </p:spPr>
        <p:txBody>
          <a:bodyPr/>
          <a:lstStyle/>
          <a:p>
            <a:r>
              <a:rPr lang="pt-BR" b="1" dirty="0"/>
              <a:t>Situações dos documentos</a:t>
            </a:r>
          </a:p>
        </p:txBody>
      </p:sp>
      <p:graphicFrame>
        <p:nvGraphicFramePr>
          <p:cNvPr id="4" name="Espaço Reservado para Conteúdo 3">
            <a:extLst>
              <a:ext uri="{FF2B5EF4-FFF2-40B4-BE49-F238E27FC236}">
                <a16:creationId xmlns:a16="http://schemas.microsoft.com/office/drawing/2014/main" xmlns="" id="{C9114030-4911-4F6F-8532-EC2232198DE2}"/>
              </a:ext>
            </a:extLst>
          </p:cNvPr>
          <p:cNvGraphicFramePr>
            <a:graphicFrameLocks noGrp="1"/>
          </p:cNvGraphicFramePr>
          <p:nvPr>
            <p:ph idx="1"/>
            <p:extLst>
              <p:ext uri="{D42A27DB-BD31-4B8C-83A1-F6EECF244321}">
                <p14:modId xmlns:p14="http://schemas.microsoft.com/office/powerpoint/2010/main" xmlns="" val="3689459693"/>
              </p:ext>
            </p:extLst>
          </p:nvPr>
        </p:nvGraphicFramePr>
        <p:xfrm>
          <a:off x="1143000" y="1812177"/>
          <a:ext cx="9906000" cy="378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8398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72E56A-1FE4-46E5-B32C-202AB8C2007B}"/>
              </a:ext>
            </a:extLst>
          </p:cNvPr>
          <p:cNvSpPr>
            <a:spLocks noGrp="1"/>
          </p:cNvSpPr>
          <p:nvPr>
            <p:ph type="title"/>
          </p:nvPr>
        </p:nvSpPr>
        <p:spPr>
          <a:xfrm>
            <a:off x="2317377" y="763073"/>
            <a:ext cx="10515600" cy="1325563"/>
          </a:xfrm>
        </p:spPr>
        <p:txBody>
          <a:bodyPr/>
          <a:lstStyle/>
          <a:p>
            <a:r>
              <a:rPr lang="pt-BR" b="1" dirty="0"/>
              <a:t>Monitoramento e avaliação</a:t>
            </a:r>
          </a:p>
        </p:txBody>
      </p:sp>
      <p:graphicFrame>
        <p:nvGraphicFramePr>
          <p:cNvPr id="4" name="Espaço Reservado para Conteúdo 3">
            <a:extLst>
              <a:ext uri="{FF2B5EF4-FFF2-40B4-BE49-F238E27FC236}">
                <a16:creationId xmlns:a16="http://schemas.microsoft.com/office/drawing/2014/main" xmlns="" id="{C0DD33F1-32CA-408F-B53E-FCB4AB9BD6E7}"/>
              </a:ext>
            </a:extLst>
          </p:cNvPr>
          <p:cNvGraphicFramePr>
            <a:graphicFrameLocks noGrp="1"/>
          </p:cNvGraphicFramePr>
          <p:nvPr>
            <p:ph idx="1"/>
            <p:extLst>
              <p:ext uri="{D42A27DB-BD31-4B8C-83A1-F6EECF244321}">
                <p14:modId xmlns:p14="http://schemas.microsoft.com/office/powerpoint/2010/main" xmlns="" val="193008042"/>
              </p:ext>
            </p:extLst>
          </p:nvPr>
        </p:nvGraphicFramePr>
        <p:xfrm>
          <a:off x="1257300" y="1690688"/>
          <a:ext cx="9677400" cy="374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09896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31E050-4C6D-4FA8-9E48-3CC35BE51335}"/>
              </a:ext>
            </a:extLst>
          </p:cNvPr>
          <p:cNvSpPr>
            <a:spLocks noGrp="1"/>
          </p:cNvSpPr>
          <p:nvPr>
            <p:ph type="title"/>
          </p:nvPr>
        </p:nvSpPr>
        <p:spPr>
          <a:xfrm>
            <a:off x="2650191" y="1088510"/>
            <a:ext cx="6507256" cy="670299"/>
          </a:xfrm>
        </p:spPr>
        <p:txBody>
          <a:bodyPr>
            <a:normAutofit/>
          </a:bodyPr>
          <a:lstStyle/>
          <a:p>
            <a:r>
              <a:rPr lang="pt-BR" sz="3600" b="1" dirty="0"/>
              <a:t>Visualizar documento em PDF</a:t>
            </a:r>
          </a:p>
        </p:txBody>
      </p:sp>
      <p:pic>
        <p:nvPicPr>
          <p:cNvPr id="5" name="Espaço Reservado para Conteúdo 4">
            <a:extLst>
              <a:ext uri="{FF2B5EF4-FFF2-40B4-BE49-F238E27FC236}">
                <a16:creationId xmlns:a16="http://schemas.microsoft.com/office/drawing/2014/main" xmlns="" id="{238184CA-134A-4154-A936-A380EC0289C5}"/>
              </a:ext>
            </a:extLst>
          </p:cNvPr>
          <p:cNvPicPr>
            <a:picLocks noGrp="1" noChangeAspect="1"/>
          </p:cNvPicPr>
          <p:nvPr>
            <p:ph idx="1"/>
          </p:nvPr>
        </p:nvPicPr>
        <p:blipFill>
          <a:blip r:embed="rId2"/>
          <a:stretch>
            <a:fillRect/>
          </a:stretch>
        </p:blipFill>
        <p:spPr>
          <a:xfrm>
            <a:off x="1748719" y="1839072"/>
            <a:ext cx="8694562" cy="3930418"/>
          </a:xfrm>
        </p:spPr>
      </p:pic>
    </p:spTree>
    <p:extLst>
      <p:ext uri="{BB962C8B-B14F-4D97-AF65-F5344CB8AC3E}">
        <p14:creationId xmlns:p14="http://schemas.microsoft.com/office/powerpoint/2010/main" xmlns="" val="26392776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C746AC-D382-4C17-9C6B-B44245E6534B}"/>
              </a:ext>
            </a:extLst>
          </p:cNvPr>
          <p:cNvSpPr>
            <a:spLocks noGrp="1"/>
          </p:cNvSpPr>
          <p:nvPr>
            <p:ph type="title"/>
          </p:nvPr>
        </p:nvSpPr>
        <p:spPr>
          <a:xfrm>
            <a:off x="4787153" y="832597"/>
            <a:ext cx="2617694" cy="993028"/>
          </a:xfrm>
        </p:spPr>
        <p:txBody>
          <a:bodyPr/>
          <a:lstStyle/>
          <a:p>
            <a:r>
              <a:rPr lang="pt-BR" b="1" dirty="0"/>
              <a:t>Exercício</a:t>
            </a:r>
          </a:p>
        </p:txBody>
      </p:sp>
      <p:sp>
        <p:nvSpPr>
          <p:cNvPr id="4" name="Espaço Reservado para Conteúdo 3">
            <a:extLst>
              <a:ext uri="{FF2B5EF4-FFF2-40B4-BE49-F238E27FC236}">
                <a16:creationId xmlns:a16="http://schemas.microsoft.com/office/drawing/2014/main" xmlns="" id="{319F2FFB-03D9-46BA-A6F3-60D9D6EBFA84}"/>
              </a:ext>
            </a:extLst>
          </p:cNvPr>
          <p:cNvSpPr txBox="1">
            <a:spLocks noGrp="1"/>
          </p:cNvSpPr>
          <p:nvPr>
            <p:ph idx="1"/>
          </p:nvPr>
        </p:nvSpPr>
        <p:spPr>
          <a:xfrm>
            <a:off x="1093694" y="1825625"/>
            <a:ext cx="10515600" cy="3693319"/>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TAREFA </a:t>
            </a:r>
            <a:r>
              <a:rPr lang="pt-BR" sz="1800" b="1" dirty="0">
                <a:solidFill>
                  <a:prstClr val="black"/>
                </a:solidFill>
                <a:latin typeface="Calibri"/>
              </a:rPr>
              <a:t>11</a:t>
            </a:r>
            <a:r>
              <a:rPr kumimoji="0" lang="pt-BR" sz="1800" b="1" i="0" u="none" strike="noStrike" kern="1200" cap="none" spc="0" normalizeH="0" baseline="0" noProof="0" dirty="0">
                <a:ln>
                  <a:noFill/>
                </a:ln>
                <a:solidFill>
                  <a:prstClr val="black"/>
                </a:solidFill>
                <a:effectLst/>
                <a:uLnTx/>
                <a:uFillTx/>
                <a:latin typeface="Calibri"/>
                <a:ea typeface="+mn-ea"/>
                <a:cs typeface="+mn-cs"/>
              </a:rPr>
              <a:t> – GERAR DOCUMENTO – 1 Medida de Proteção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1) IR PARA AÇÃO DE GERAR DOCUMENTOS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2) CLICAR EM REGISTRAR DOCUMENTO</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3) NA TELA GERAR DOCUMENTO, SELECIONAR MEDIDA DE PROTEÇÃO, O MODELO DE DOCUMENTO REQUISIÇÃO DE SERVIÇO PÚBLICO, INFORMAR QTDE DE DIAS PARA RESPOSTA DO SGD AO DOCUMENTO E ) INSERIR SGD QUE IRÁ RECEBER A MEDIDA</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4) EDITAR DOCUMENTO, INCLUIR TAGS/VARIÁVEIS E SALVAR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6) INFORMAR O CÓDIGO DO DOCUMENTO NO CHAT DO TEAMS</a:t>
            </a:r>
          </a:p>
        </p:txBody>
      </p:sp>
    </p:spTree>
    <p:extLst>
      <p:ext uri="{BB962C8B-B14F-4D97-AF65-F5344CB8AC3E}">
        <p14:creationId xmlns:p14="http://schemas.microsoft.com/office/powerpoint/2010/main" xmlns="" val="1793148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C746AC-D382-4C17-9C6B-B44245E6534B}"/>
              </a:ext>
            </a:extLst>
          </p:cNvPr>
          <p:cNvSpPr>
            <a:spLocks noGrp="1"/>
          </p:cNvSpPr>
          <p:nvPr>
            <p:ph type="title"/>
          </p:nvPr>
        </p:nvSpPr>
        <p:spPr>
          <a:xfrm>
            <a:off x="4787153" y="832597"/>
            <a:ext cx="2617694" cy="993028"/>
          </a:xfrm>
        </p:spPr>
        <p:txBody>
          <a:bodyPr/>
          <a:lstStyle/>
          <a:p>
            <a:r>
              <a:rPr lang="pt-BR" b="1" dirty="0"/>
              <a:t>Exercício</a:t>
            </a:r>
          </a:p>
        </p:txBody>
      </p:sp>
      <p:sp>
        <p:nvSpPr>
          <p:cNvPr id="4" name="Espaço Reservado para Conteúdo 3">
            <a:extLst>
              <a:ext uri="{FF2B5EF4-FFF2-40B4-BE49-F238E27FC236}">
                <a16:creationId xmlns:a16="http://schemas.microsoft.com/office/drawing/2014/main" xmlns="" id="{319F2FFB-03D9-46BA-A6F3-60D9D6EBFA84}"/>
              </a:ext>
            </a:extLst>
          </p:cNvPr>
          <p:cNvSpPr txBox="1">
            <a:spLocks noGrp="1"/>
          </p:cNvSpPr>
          <p:nvPr>
            <p:ph idx="1"/>
          </p:nvPr>
        </p:nvSpPr>
        <p:spPr>
          <a:xfrm>
            <a:off x="1093694" y="1825625"/>
            <a:ext cx="10515600" cy="3693319"/>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TAREFA </a:t>
            </a:r>
            <a:r>
              <a:rPr lang="pt-BR" sz="1800" b="1" dirty="0">
                <a:solidFill>
                  <a:prstClr val="black"/>
                </a:solidFill>
                <a:latin typeface="Calibri"/>
              </a:rPr>
              <a:t>11</a:t>
            </a:r>
            <a:r>
              <a:rPr kumimoji="0" lang="pt-BR" sz="1800" b="1" i="0" u="none" strike="noStrike" kern="1200" cap="none" spc="0" normalizeH="0" baseline="0" noProof="0" dirty="0">
                <a:ln>
                  <a:noFill/>
                </a:ln>
                <a:solidFill>
                  <a:prstClr val="black"/>
                </a:solidFill>
                <a:effectLst/>
                <a:uLnTx/>
                <a:uFillTx/>
                <a:latin typeface="Calibri"/>
                <a:ea typeface="+mn-ea"/>
                <a:cs typeface="+mn-cs"/>
              </a:rPr>
              <a:t> – GERAR DOCUMENTO – 2 Medidas de proteção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1) IR PARA AÇÃO DE GERAR DOCUMENTOS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2) CLICAR EM REGISTRAR DOCUMENTO</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3) NA TELA GERAR DOCUMENTO, SELECIONAR MEDIDA DE PROTEÇÃO, O MODELO DE DOCUMENTO REQUISIÇÃO DE SERVIÇO PÚBLICO, INFORMAR QTDE DE DIAS PARA RESPOSTA DO SGD AO DOCUMENTO E ) INSERIR SGD QUE IRÁ RECEBER A MEDIDA</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
            </a:r>
            <a:br>
              <a:rPr kumimoji="0" lang="pt-BR" sz="1800" b="1" i="0" u="none" strike="noStrike" kern="1200" cap="none" spc="0" normalizeH="0" baseline="0" noProof="0" dirty="0">
                <a:ln>
                  <a:noFill/>
                </a:ln>
                <a:solidFill>
                  <a:prstClr val="black"/>
                </a:solidFill>
                <a:effectLst/>
                <a:uLnTx/>
                <a:uFillTx/>
                <a:latin typeface="Calibri"/>
                <a:ea typeface="+mn-ea"/>
                <a:cs typeface="+mn-cs"/>
              </a:rPr>
            </a:br>
            <a:r>
              <a:rPr kumimoji="0" lang="pt-BR" sz="1800" b="1" i="0" u="none" strike="noStrike" kern="1200" cap="none" spc="0" normalizeH="0" baseline="0" noProof="0" dirty="0">
                <a:ln>
                  <a:noFill/>
                </a:ln>
                <a:solidFill>
                  <a:prstClr val="black"/>
                </a:solidFill>
                <a:effectLst/>
                <a:uLnTx/>
                <a:uFillTx/>
                <a:latin typeface="Calibri"/>
                <a:ea typeface="+mn-ea"/>
                <a:cs typeface="+mn-cs"/>
              </a:rPr>
              <a:t>4) EDITAR DOCUMENTO, INCLUIR TAGS/VARIÁVEIS E SALVAR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a:ea typeface="+mn-ea"/>
                <a:cs typeface="+mn-cs"/>
              </a:rPr>
              <a:t>6) INFORMAR O CÓDIGO DO DOCUMENTO NO CHAT DO TEAMS</a:t>
            </a:r>
          </a:p>
        </p:txBody>
      </p:sp>
    </p:spTree>
    <p:extLst>
      <p:ext uri="{BB962C8B-B14F-4D97-AF65-F5344CB8AC3E}">
        <p14:creationId xmlns:p14="http://schemas.microsoft.com/office/powerpoint/2010/main" xmlns="" val="101294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997A92-F6DD-4209-BDAA-3A54FC6E920F}"/>
              </a:ext>
            </a:extLst>
          </p:cNvPr>
          <p:cNvSpPr>
            <a:spLocks noGrp="1"/>
          </p:cNvSpPr>
          <p:nvPr>
            <p:ph type="title"/>
          </p:nvPr>
        </p:nvSpPr>
        <p:spPr>
          <a:xfrm>
            <a:off x="3384549" y="1381125"/>
            <a:ext cx="5422900" cy="346075"/>
          </a:xfrm>
        </p:spPr>
        <p:txBody>
          <a:bodyPr>
            <a:normAutofit fontScale="90000"/>
          </a:bodyPr>
          <a:lstStyle/>
          <a:p>
            <a:r>
              <a:rPr lang="pt-BR" b="1" dirty="0"/>
              <a:t>Aprovação de Cadastro</a:t>
            </a:r>
          </a:p>
        </p:txBody>
      </p:sp>
      <p:pic>
        <p:nvPicPr>
          <p:cNvPr id="5" name="Espaço Reservado para Conteúdo 4">
            <a:extLst>
              <a:ext uri="{FF2B5EF4-FFF2-40B4-BE49-F238E27FC236}">
                <a16:creationId xmlns:a16="http://schemas.microsoft.com/office/drawing/2014/main" xmlns="" id="{12A90383-BDF5-407B-AFFB-2AA38FFC3C76}"/>
              </a:ext>
            </a:extLst>
          </p:cNvPr>
          <p:cNvPicPr>
            <a:picLocks noGrp="1" noChangeAspect="1"/>
          </p:cNvPicPr>
          <p:nvPr>
            <p:ph idx="1"/>
          </p:nvPr>
        </p:nvPicPr>
        <p:blipFill>
          <a:blip r:embed="rId2"/>
          <a:stretch>
            <a:fillRect/>
          </a:stretch>
        </p:blipFill>
        <p:spPr>
          <a:xfrm>
            <a:off x="3109912" y="2172494"/>
            <a:ext cx="5972175" cy="3657600"/>
          </a:xfrm>
        </p:spPr>
      </p:pic>
    </p:spTree>
    <p:extLst>
      <p:ext uri="{BB962C8B-B14F-4D97-AF65-F5344CB8AC3E}">
        <p14:creationId xmlns:p14="http://schemas.microsoft.com/office/powerpoint/2010/main" xmlns="" val="1866923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EBA403-CBAF-49EE-9A4C-DD833498EDC4}"/>
              </a:ext>
            </a:extLst>
          </p:cNvPr>
          <p:cNvSpPr>
            <a:spLocks noGrp="1"/>
          </p:cNvSpPr>
          <p:nvPr>
            <p:ph type="title"/>
          </p:nvPr>
        </p:nvSpPr>
        <p:spPr>
          <a:xfrm>
            <a:off x="3657600" y="1212291"/>
            <a:ext cx="4876800" cy="446928"/>
          </a:xfrm>
        </p:spPr>
        <p:txBody>
          <a:bodyPr>
            <a:normAutofit fontScale="90000"/>
          </a:bodyPr>
          <a:lstStyle/>
          <a:p>
            <a:r>
              <a:rPr lang="pt-BR" dirty="0"/>
              <a:t>Assinar Documento</a:t>
            </a:r>
          </a:p>
        </p:txBody>
      </p:sp>
      <p:pic>
        <p:nvPicPr>
          <p:cNvPr id="9" name="Espaço Reservado para Conteúdo 8">
            <a:extLst>
              <a:ext uri="{FF2B5EF4-FFF2-40B4-BE49-F238E27FC236}">
                <a16:creationId xmlns:a16="http://schemas.microsoft.com/office/drawing/2014/main" xmlns="" id="{276EE599-29BA-48D2-92AB-F20CE5A7152C}"/>
              </a:ext>
            </a:extLst>
          </p:cNvPr>
          <p:cNvPicPr>
            <a:picLocks noGrp="1" noChangeAspect="1"/>
          </p:cNvPicPr>
          <p:nvPr>
            <p:ph idx="1"/>
          </p:nvPr>
        </p:nvPicPr>
        <p:blipFill>
          <a:blip r:embed="rId2"/>
          <a:stretch>
            <a:fillRect/>
          </a:stretch>
        </p:blipFill>
        <p:spPr>
          <a:xfrm>
            <a:off x="1195505" y="1825625"/>
            <a:ext cx="9800990" cy="4351338"/>
          </a:xfrm>
        </p:spPr>
      </p:pic>
      <p:sp>
        <p:nvSpPr>
          <p:cNvPr id="10" name="Balão de Fala: Retângulo 9">
            <a:extLst>
              <a:ext uri="{FF2B5EF4-FFF2-40B4-BE49-F238E27FC236}">
                <a16:creationId xmlns:a16="http://schemas.microsoft.com/office/drawing/2014/main" xmlns="" id="{4E49C1D8-B055-448F-BCF3-54E47B17FA3F}"/>
              </a:ext>
            </a:extLst>
          </p:cNvPr>
          <p:cNvSpPr/>
          <p:nvPr/>
        </p:nvSpPr>
        <p:spPr>
          <a:xfrm>
            <a:off x="9484327" y="3057085"/>
            <a:ext cx="1512168" cy="371915"/>
          </a:xfrm>
          <a:prstGeom prst="wedgeRectCallout">
            <a:avLst>
              <a:gd name="adj1" fmla="val -46962"/>
              <a:gd name="adj2" fmla="val 199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a:ea typeface="+mn-ea"/>
                <a:cs typeface="+mn-cs"/>
              </a:rPr>
              <a:t>Visualizar</a:t>
            </a:r>
          </a:p>
        </p:txBody>
      </p:sp>
      <p:pic>
        <p:nvPicPr>
          <p:cNvPr id="12" name="Imagem 11">
            <a:extLst>
              <a:ext uri="{FF2B5EF4-FFF2-40B4-BE49-F238E27FC236}">
                <a16:creationId xmlns:a16="http://schemas.microsoft.com/office/drawing/2014/main" xmlns="" id="{153D3F21-FB92-4FF2-B896-F52F69427126}"/>
              </a:ext>
            </a:extLst>
          </p:cNvPr>
          <p:cNvPicPr>
            <a:picLocks noChangeAspect="1"/>
          </p:cNvPicPr>
          <p:nvPr/>
        </p:nvPicPr>
        <p:blipFill>
          <a:blip r:embed="rId3"/>
          <a:stretch>
            <a:fillRect/>
          </a:stretch>
        </p:blipFill>
        <p:spPr>
          <a:xfrm>
            <a:off x="519112" y="1212291"/>
            <a:ext cx="11153775" cy="5010150"/>
          </a:xfrm>
          <a:prstGeom prst="rect">
            <a:avLst/>
          </a:prstGeom>
        </p:spPr>
      </p:pic>
      <p:sp>
        <p:nvSpPr>
          <p:cNvPr id="13" name="Balão de Fala: Retângulo 12">
            <a:extLst>
              <a:ext uri="{FF2B5EF4-FFF2-40B4-BE49-F238E27FC236}">
                <a16:creationId xmlns:a16="http://schemas.microsoft.com/office/drawing/2014/main" xmlns="" id="{3FD04F79-1EC0-49CB-B70F-F169D1AF5A14}"/>
              </a:ext>
            </a:extLst>
          </p:cNvPr>
          <p:cNvSpPr/>
          <p:nvPr/>
        </p:nvSpPr>
        <p:spPr>
          <a:xfrm>
            <a:off x="5013103" y="4829690"/>
            <a:ext cx="1512168" cy="371915"/>
          </a:xfrm>
          <a:prstGeom prst="wedgeRectCallout">
            <a:avLst>
              <a:gd name="adj1" fmla="val -46962"/>
              <a:gd name="adj2" fmla="val 199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a:ln>
                  <a:noFill/>
                </a:ln>
                <a:solidFill>
                  <a:prstClr val="white"/>
                </a:solidFill>
                <a:effectLst/>
                <a:uLnTx/>
                <a:uFillTx/>
                <a:latin typeface="Calibri"/>
                <a:ea typeface="+mn-ea"/>
                <a:cs typeface="+mn-cs"/>
              </a:rPr>
              <a:t>Assinar</a:t>
            </a:r>
          </a:p>
        </p:txBody>
      </p:sp>
    </p:spTree>
    <p:extLst>
      <p:ext uri="{BB962C8B-B14F-4D97-AF65-F5344CB8AC3E}">
        <p14:creationId xmlns:p14="http://schemas.microsoft.com/office/powerpoint/2010/main" xmlns="" val="2062848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7F0193-A0AA-4806-8425-A1C9502E7348}"/>
              </a:ext>
            </a:extLst>
          </p:cNvPr>
          <p:cNvSpPr>
            <a:spLocks noGrp="1"/>
          </p:cNvSpPr>
          <p:nvPr>
            <p:ph type="title"/>
          </p:nvPr>
        </p:nvSpPr>
        <p:spPr>
          <a:xfrm>
            <a:off x="3738282" y="1074644"/>
            <a:ext cx="4715435" cy="750981"/>
          </a:xfrm>
        </p:spPr>
        <p:txBody>
          <a:bodyPr/>
          <a:lstStyle/>
          <a:p>
            <a:r>
              <a:rPr lang="pt-BR" b="1" dirty="0"/>
              <a:t>Assinar Documento</a:t>
            </a:r>
          </a:p>
        </p:txBody>
      </p:sp>
      <p:pic>
        <p:nvPicPr>
          <p:cNvPr id="5" name="Espaço Reservado para Conteúdo 4">
            <a:extLst>
              <a:ext uri="{FF2B5EF4-FFF2-40B4-BE49-F238E27FC236}">
                <a16:creationId xmlns:a16="http://schemas.microsoft.com/office/drawing/2014/main" xmlns="" id="{0DB2933A-60C4-42B3-A6C7-DE3D3236064B}"/>
              </a:ext>
            </a:extLst>
          </p:cNvPr>
          <p:cNvPicPr>
            <a:picLocks noGrp="1" noChangeAspect="1"/>
          </p:cNvPicPr>
          <p:nvPr>
            <p:ph idx="1"/>
          </p:nvPr>
        </p:nvPicPr>
        <p:blipFill>
          <a:blip r:embed="rId2"/>
          <a:stretch>
            <a:fillRect/>
          </a:stretch>
        </p:blipFill>
        <p:spPr>
          <a:xfrm>
            <a:off x="1462778" y="1825625"/>
            <a:ext cx="9266444" cy="4351338"/>
          </a:xfrm>
        </p:spPr>
      </p:pic>
      <p:sp>
        <p:nvSpPr>
          <p:cNvPr id="6" name="Fluxograma: Processo Alternativo 5">
            <a:extLst>
              <a:ext uri="{FF2B5EF4-FFF2-40B4-BE49-F238E27FC236}">
                <a16:creationId xmlns:a16="http://schemas.microsoft.com/office/drawing/2014/main" xmlns="" id="{19F50C77-7442-4E64-9369-2E2838E1ABF4}"/>
              </a:ext>
            </a:extLst>
          </p:cNvPr>
          <p:cNvSpPr/>
          <p:nvPr/>
        </p:nvSpPr>
        <p:spPr>
          <a:xfrm>
            <a:off x="2276619" y="1825625"/>
            <a:ext cx="7963786" cy="4572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Consulte os documentos a assinar na opção Consultar Medida / Documento</a:t>
            </a:r>
          </a:p>
        </p:txBody>
      </p:sp>
      <p:pic>
        <p:nvPicPr>
          <p:cNvPr id="8" name="Imagem 7">
            <a:extLst>
              <a:ext uri="{FF2B5EF4-FFF2-40B4-BE49-F238E27FC236}">
                <a16:creationId xmlns:a16="http://schemas.microsoft.com/office/drawing/2014/main" xmlns="" id="{45A4EB89-5409-4F14-A867-88B8CB00D85B}"/>
              </a:ext>
            </a:extLst>
          </p:cNvPr>
          <p:cNvPicPr>
            <a:picLocks noChangeAspect="1"/>
          </p:cNvPicPr>
          <p:nvPr/>
        </p:nvPicPr>
        <p:blipFill>
          <a:blip r:embed="rId3"/>
          <a:stretch>
            <a:fillRect/>
          </a:stretch>
        </p:blipFill>
        <p:spPr>
          <a:xfrm>
            <a:off x="771525" y="828675"/>
            <a:ext cx="10648950" cy="5200650"/>
          </a:xfrm>
          <a:prstGeom prst="rect">
            <a:avLst/>
          </a:prstGeom>
        </p:spPr>
      </p:pic>
      <p:sp>
        <p:nvSpPr>
          <p:cNvPr id="9" name="Balão de Fala: Retângulo 8">
            <a:extLst>
              <a:ext uri="{FF2B5EF4-FFF2-40B4-BE49-F238E27FC236}">
                <a16:creationId xmlns:a16="http://schemas.microsoft.com/office/drawing/2014/main" xmlns="" id="{8989B8F1-DEAB-4CA0-A9E1-2166E57D7458}"/>
              </a:ext>
            </a:extLst>
          </p:cNvPr>
          <p:cNvSpPr/>
          <p:nvPr/>
        </p:nvSpPr>
        <p:spPr>
          <a:xfrm>
            <a:off x="10836798" y="2893313"/>
            <a:ext cx="1512168" cy="371915"/>
          </a:xfrm>
          <a:prstGeom prst="wedgeRectCallout">
            <a:avLst>
              <a:gd name="adj1" fmla="val -46962"/>
              <a:gd name="adj2" fmla="val 199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a:ln>
                  <a:noFill/>
                </a:ln>
                <a:solidFill>
                  <a:prstClr val="white"/>
                </a:solidFill>
                <a:effectLst/>
                <a:uLnTx/>
                <a:uFillTx/>
                <a:latin typeface="Calibri"/>
                <a:ea typeface="+mn-ea"/>
                <a:cs typeface="+mn-cs"/>
              </a:rPr>
              <a:t>Assinar</a:t>
            </a:r>
          </a:p>
        </p:txBody>
      </p:sp>
    </p:spTree>
    <p:extLst>
      <p:ext uri="{BB962C8B-B14F-4D97-AF65-F5344CB8AC3E}">
        <p14:creationId xmlns:p14="http://schemas.microsoft.com/office/powerpoint/2010/main" xmlns="" val="42254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7F0193-A0AA-4806-8425-A1C9502E7348}"/>
              </a:ext>
            </a:extLst>
          </p:cNvPr>
          <p:cNvSpPr>
            <a:spLocks noGrp="1"/>
          </p:cNvSpPr>
          <p:nvPr>
            <p:ph type="title"/>
          </p:nvPr>
        </p:nvSpPr>
        <p:spPr>
          <a:xfrm>
            <a:off x="3738282" y="1074644"/>
            <a:ext cx="4715435" cy="750981"/>
          </a:xfrm>
        </p:spPr>
        <p:txBody>
          <a:bodyPr/>
          <a:lstStyle/>
          <a:p>
            <a:r>
              <a:rPr lang="pt-BR" b="1" dirty="0"/>
              <a:t>Assinar Documento</a:t>
            </a:r>
          </a:p>
        </p:txBody>
      </p:sp>
      <p:pic>
        <p:nvPicPr>
          <p:cNvPr id="5" name="Espaço Reservado para Conteúdo 4">
            <a:extLst>
              <a:ext uri="{FF2B5EF4-FFF2-40B4-BE49-F238E27FC236}">
                <a16:creationId xmlns:a16="http://schemas.microsoft.com/office/drawing/2014/main" xmlns="" id="{0DB2933A-60C4-42B3-A6C7-DE3D3236064B}"/>
              </a:ext>
            </a:extLst>
          </p:cNvPr>
          <p:cNvPicPr>
            <a:picLocks noGrp="1" noChangeAspect="1"/>
          </p:cNvPicPr>
          <p:nvPr>
            <p:ph idx="1"/>
          </p:nvPr>
        </p:nvPicPr>
        <p:blipFill>
          <a:blip r:embed="rId2"/>
          <a:stretch>
            <a:fillRect/>
          </a:stretch>
        </p:blipFill>
        <p:spPr>
          <a:xfrm>
            <a:off x="1462778" y="1825625"/>
            <a:ext cx="9266444" cy="4351338"/>
          </a:xfrm>
        </p:spPr>
      </p:pic>
      <p:sp>
        <p:nvSpPr>
          <p:cNvPr id="6" name="Fluxograma: Processo Alternativo 5">
            <a:extLst>
              <a:ext uri="{FF2B5EF4-FFF2-40B4-BE49-F238E27FC236}">
                <a16:creationId xmlns:a16="http://schemas.microsoft.com/office/drawing/2014/main" xmlns="" id="{19F50C77-7442-4E64-9369-2E2838E1ABF4}"/>
              </a:ext>
            </a:extLst>
          </p:cNvPr>
          <p:cNvSpPr/>
          <p:nvPr/>
        </p:nvSpPr>
        <p:spPr>
          <a:xfrm>
            <a:off x="2276619" y="1825625"/>
            <a:ext cx="7963786" cy="4572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Consulte os documentos a assinar na opção Consultar Medida / Documento</a:t>
            </a:r>
          </a:p>
        </p:txBody>
      </p:sp>
      <p:pic>
        <p:nvPicPr>
          <p:cNvPr id="8" name="Imagem 7">
            <a:extLst>
              <a:ext uri="{FF2B5EF4-FFF2-40B4-BE49-F238E27FC236}">
                <a16:creationId xmlns:a16="http://schemas.microsoft.com/office/drawing/2014/main" xmlns="" id="{45A4EB89-5409-4F14-A867-88B8CB00D85B}"/>
              </a:ext>
            </a:extLst>
          </p:cNvPr>
          <p:cNvPicPr>
            <a:picLocks noChangeAspect="1"/>
          </p:cNvPicPr>
          <p:nvPr/>
        </p:nvPicPr>
        <p:blipFill>
          <a:blip r:embed="rId3"/>
          <a:stretch>
            <a:fillRect/>
          </a:stretch>
        </p:blipFill>
        <p:spPr>
          <a:xfrm>
            <a:off x="771525" y="828675"/>
            <a:ext cx="10648950" cy="5200650"/>
          </a:xfrm>
          <a:prstGeom prst="rect">
            <a:avLst/>
          </a:prstGeom>
        </p:spPr>
      </p:pic>
      <p:sp>
        <p:nvSpPr>
          <p:cNvPr id="9" name="Balão de Fala: Retângulo 8">
            <a:extLst>
              <a:ext uri="{FF2B5EF4-FFF2-40B4-BE49-F238E27FC236}">
                <a16:creationId xmlns:a16="http://schemas.microsoft.com/office/drawing/2014/main" xmlns="" id="{8989B8F1-DEAB-4CA0-A9E1-2166E57D7458}"/>
              </a:ext>
            </a:extLst>
          </p:cNvPr>
          <p:cNvSpPr/>
          <p:nvPr/>
        </p:nvSpPr>
        <p:spPr>
          <a:xfrm>
            <a:off x="10836798" y="2893313"/>
            <a:ext cx="1512168" cy="371915"/>
          </a:xfrm>
          <a:prstGeom prst="wedgeRectCallout">
            <a:avLst>
              <a:gd name="adj1" fmla="val -46962"/>
              <a:gd name="adj2" fmla="val 199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a:ln>
                  <a:noFill/>
                </a:ln>
                <a:solidFill>
                  <a:prstClr val="white"/>
                </a:solidFill>
                <a:effectLst/>
                <a:uLnTx/>
                <a:uFillTx/>
                <a:latin typeface="Calibri"/>
                <a:ea typeface="+mn-ea"/>
                <a:cs typeface="+mn-cs"/>
              </a:rPr>
              <a:t>Assinar</a:t>
            </a:r>
          </a:p>
        </p:txBody>
      </p:sp>
      <p:pic>
        <p:nvPicPr>
          <p:cNvPr id="4" name="Imagem 3">
            <a:extLst>
              <a:ext uri="{FF2B5EF4-FFF2-40B4-BE49-F238E27FC236}">
                <a16:creationId xmlns:a16="http://schemas.microsoft.com/office/drawing/2014/main" xmlns="" id="{FDC04FB0-12C1-4D8E-8AA3-916C5DC2BC53}"/>
              </a:ext>
            </a:extLst>
          </p:cNvPr>
          <p:cNvPicPr>
            <a:picLocks noChangeAspect="1"/>
          </p:cNvPicPr>
          <p:nvPr/>
        </p:nvPicPr>
        <p:blipFill>
          <a:blip r:embed="rId4"/>
          <a:stretch>
            <a:fillRect/>
          </a:stretch>
        </p:blipFill>
        <p:spPr>
          <a:xfrm>
            <a:off x="928687" y="1138237"/>
            <a:ext cx="10334625" cy="4581525"/>
          </a:xfrm>
          <a:prstGeom prst="rect">
            <a:avLst/>
          </a:prstGeom>
        </p:spPr>
      </p:pic>
    </p:spTree>
    <p:extLst>
      <p:ext uri="{BB962C8B-B14F-4D97-AF65-F5344CB8AC3E}">
        <p14:creationId xmlns:p14="http://schemas.microsoft.com/office/powerpoint/2010/main" xmlns="" val="40278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4B3515-5F5E-44EB-920B-4CDF69BE7DED}"/>
              </a:ext>
            </a:extLst>
          </p:cNvPr>
          <p:cNvSpPr>
            <a:spLocks noGrp="1"/>
          </p:cNvSpPr>
          <p:nvPr>
            <p:ph type="title"/>
          </p:nvPr>
        </p:nvSpPr>
        <p:spPr>
          <a:xfrm>
            <a:off x="999565" y="728195"/>
            <a:ext cx="10515600" cy="1325563"/>
          </a:xfrm>
        </p:spPr>
        <p:txBody>
          <a:bodyPr>
            <a:normAutofit/>
          </a:bodyPr>
          <a:lstStyle/>
          <a:p>
            <a:r>
              <a:rPr lang="pt-BR" sz="4000" b="1" dirty="0"/>
              <a:t>Documento assinado eletronicamente</a:t>
            </a:r>
          </a:p>
        </p:txBody>
      </p:sp>
      <p:pic>
        <p:nvPicPr>
          <p:cNvPr id="4" name="Espaço Reservado para Conteúdo 3">
            <a:extLst>
              <a:ext uri="{FF2B5EF4-FFF2-40B4-BE49-F238E27FC236}">
                <a16:creationId xmlns:a16="http://schemas.microsoft.com/office/drawing/2014/main" xmlns="" id="{C1F5EA1B-1E76-4FF5-8B1D-9E6213A18AFF}"/>
              </a:ext>
            </a:extLst>
          </p:cNvPr>
          <p:cNvPicPr>
            <a:picLocks noGrp="1" noChangeAspect="1"/>
          </p:cNvPicPr>
          <p:nvPr>
            <p:ph idx="1"/>
          </p:nvPr>
        </p:nvPicPr>
        <p:blipFill rotWithShape="1">
          <a:blip r:embed="rId2"/>
          <a:srcRect l="50000" t="6155" r="646" b="18044"/>
          <a:stretch/>
        </p:blipFill>
        <p:spPr>
          <a:xfrm>
            <a:off x="1989979" y="1919755"/>
            <a:ext cx="8212041" cy="4351338"/>
          </a:xfrm>
          <a:prstGeom prst="rect">
            <a:avLst/>
          </a:prstGeom>
        </p:spPr>
      </p:pic>
      <p:sp>
        <p:nvSpPr>
          <p:cNvPr id="5" name="Explosão 1 4">
            <a:extLst>
              <a:ext uri="{FF2B5EF4-FFF2-40B4-BE49-F238E27FC236}">
                <a16:creationId xmlns:a16="http://schemas.microsoft.com/office/drawing/2014/main" xmlns="" id="{470D0D92-28AB-4301-A3CA-D8355F9EA438}"/>
              </a:ext>
            </a:extLst>
          </p:cNvPr>
          <p:cNvSpPr/>
          <p:nvPr/>
        </p:nvSpPr>
        <p:spPr>
          <a:xfrm>
            <a:off x="3917105" y="4326877"/>
            <a:ext cx="4680520" cy="194421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40178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69A3AA-59D2-4331-B0EF-CEE34B066424}"/>
              </a:ext>
            </a:extLst>
          </p:cNvPr>
          <p:cNvSpPr>
            <a:spLocks noGrp="1"/>
          </p:cNvSpPr>
          <p:nvPr>
            <p:ph type="title"/>
          </p:nvPr>
        </p:nvSpPr>
        <p:spPr>
          <a:xfrm>
            <a:off x="3460377" y="681037"/>
            <a:ext cx="4352365" cy="1325563"/>
          </a:xfrm>
        </p:spPr>
        <p:txBody>
          <a:bodyPr/>
          <a:lstStyle/>
          <a:p>
            <a:r>
              <a:rPr lang="pt-BR" b="1" dirty="0"/>
              <a:t>Enviar Documento</a:t>
            </a:r>
          </a:p>
        </p:txBody>
      </p:sp>
      <p:pic>
        <p:nvPicPr>
          <p:cNvPr id="4" name="Espaço Reservado para Conteúdo 4">
            <a:extLst>
              <a:ext uri="{FF2B5EF4-FFF2-40B4-BE49-F238E27FC236}">
                <a16:creationId xmlns:a16="http://schemas.microsoft.com/office/drawing/2014/main" xmlns="" id="{0D57324C-6898-404C-AAAB-A0CC89822C2E}"/>
              </a:ext>
            </a:extLst>
          </p:cNvPr>
          <p:cNvPicPr>
            <a:picLocks noGrp="1" noChangeAspect="1"/>
          </p:cNvPicPr>
          <p:nvPr>
            <p:ph idx="1"/>
          </p:nvPr>
        </p:nvPicPr>
        <p:blipFill>
          <a:blip r:embed="rId2"/>
          <a:stretch>
            <a:fillRect/>
          </a:stretch>
        </p:blipFill>
        <p:spPr>
          <a:xfrm>
            <a:off x="1716248" y="1825625"/>
            <a:ext cx="8759503" cy="4351338"/>
          </a:xfrm>
        </p:spPr>
      </p:pic>
    </p:spTree>
    <p:extLst>
      <p:ext uri="{BB962C8B-B14F-4D97-AF65-F5344CB8AC3E}">
        <p14:creationId xmlns:p14="http://schemas.microsoft.com/office/powerpoint/2010/main" xmlns="" val="3805210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818BAA-44F0-4CE2-8E42-C678710759A1}"/>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xmlns="" id="{D065B2F2-97A6-4A7A-879B-E5DA52A0DA59}"/>
              </a:ext>
            </a:extLst>
          </p:cNvPr>
          <p:cNvPicPr>
            <a:picLocks noGrp="1" noChangeAspect="1"/>
          </p:cNvPicPr>
          <p:nvPr>
            <p:ph idx="1"/>
          </p:nvPr>
        </p:nvPicPr>
        <p:blipFill>
          <a:blip r:embed="rId2"/>
          <a:stretch>
            <a:fillRect/>
          </a:stretch>
        </p:blipFill>
        <p:spPr>
          <a:xfrm>
            <a:off x="1716248" y="1825625"/>
            <a:ext cx="8759503" cy="4351338"/>
          </a:xfrm>
        </p:spPr>
      </p:pic>
      <p:pic>
        <p:nvPicPr>
          <p:cNvPr id="8" name="Imagem 7">
            <a:extLst>
              <a:ext uri="{FF2B5EF4-FFF2-40B4-BE49-F238E27FC236}">
                <a16:creationId xmlns:a16="http://schemas.microsoft.com/office/drawing/2014/main" xmlns="" id="{B1090D29-B5C6-48EA-84F6-9FCC44783E09}"/>
              </a:ext>
            </a:extLst>
          </p:cNvPr>
          <p:cNvPicPr>
            <a:picLocks noChangeAspect="1"/>
          </p:cNvPicPr>
          <p:nvPr/>
        </p:nvPicPr>
        <p:blipFill>
          <a:blip r:embed="rId3"/>
          <a:stretch>
            <a:fillRect/>
          </a:stretch>
        </p:blipFill>
        <p:spPr>
          <a:xfrm>
            <a:off x="3348037" y="2624137"/>
            <a:ext cx="5495925" cy="1609725"/>
          </a:xfrm>
          <a:prstGeom prst="rect">
            <a:avLst/>
          </a:prstGeom>
        </p:spPr>
      </p:pic>
      <p:sp>
        <p:nvSpPr>
          <p:cNvPr id="6" name="Balão de Fala: Retângulo com Cantos Arredondados 5">
            <a:extLst>
              <a:ext uri="{FF2B5EF4-FFF2-40B4-BE49-F238E27FC236}">
                <a16:creationId xmlns:a16="http://schemas.microsoft.com/office/drawing/2014/main" xmlns="" id="{276B9052-82AB-47E4-AD6A-8371D8E2148F}"/>
              </a:ext>
            </a:extLst>
          </p:cNvPr>
          <p:cNvSpPr/>
          <p:nvPr/>
        </p:nvSpPr>
        <p:spPr>
          <a:xfrm>
            <a:off x="8254201" y="2939901"/>
            <a:ext cx="1786270" cy="978196"/>
          </a:xfrm>
          <a:prstGeom prst="wedgeRoundRectCallout">
            <a:avLst>
              <a:gd name="adj1" fmla="val -64633"/>
              <a:gd name="adj2" fmla="val 2228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solidFill>
                  <a:prstClr val="white"/>
                </a:solidFill>
                <a:effectLst/>
                <a:uLnTx/>
                <a:uFillTx/>
                <a:latin typeface="Calibri"/>
                <a:ea typeface="+mn-ea"/>
                <a:cs typeface="+mn-cs"/>
              </a:rPr>
              <a:t>2. Confirmar envio</a:t>
            </a:r>
          </a:p>
        </p:txBody>
      </p:sp>
      <p:sp>
        <p:nvSpPr>
          <p:cNvPr id="9" name="Balão de Fala: Retângulo com Cantos Arredondados 8">
            <a:extLst>
              <a:ext uri="{FF2B5EF4-FFF2-40B4-BE49-F238E27FC236}">
                <a16:creationId xmlns:a16="http://schemas.microsoft.com/office/drawing/2014/main" xmlns="" id="{0AA92611-0DB5-4ACC-B40F-8F9A1692AD8E}"/>
              </a:ext>
            </a:extLst>
          </p:cNvPr>
          <p:cNvSpPr/>
          <p:nvPr/>
        </p:nvSpPr>
        <p:spPr>
          <a:xfrm>
            <a:off x="9505376" y="3744763"/>
            <a:ext cx="1786270" cy="978196"/>
          </a:xfrm>
          <a:prstGeom prst="wedgeRoundRectCallout">
            <a:avLst>
              <a:gd name="adj1" fmla="val -15823"/>
              <a:gd name="adj2" fmla="val 8858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solidFill>
                  <a:prstClr val="white"/>
                </a:solidFill>
                <a:effectLst/>
                <a:uLnTx/>
                <a:uFillTx/>
                <a:latin typeface="Calibri"/>
                <a:ea typeface="+mn-ea"/>
                <a:cs typeface="+mn-cs"/>
              </a:rPr>
              <a:t>1. Clicar em Enviar</a:t>
            </a:r>
          </a:p>
        </p:txBody>
      </p:sp>
    </p:spTree>
    <p:extLst>
      <p:ext uri="{BB962C8B-B14F-4D97-AF65-F5344CB8AC3E}">
        <p14:creationId xmlns:p14="http://schemas.microsoft.com/office/powerpoint/2010/main" xmlns="" val="212192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0987EF-0B3E-41E8-90F5-F112AC7FA02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xmlns="" id="{3FD13136-AF5F-4AB9-830A-C619AB7370B7}"/>
              </a:ext>
            </a:extLst>
          </p:cNvPr>
          <p:cNvPicPr>
            <a:picLocks noGrp="1" noChangeAspect="1"/>
          </p:cNvPicPr>
          <p:nvPr>
            <p:ph idx="1"/>
          </p:nvPr>
        </p:nvPicPr>
        <p:blipFill>
          <a:blip r:embed="rId2"/>
          <a:stretch>
            <a:fillRect/>
          </a:stretch>
        </p:blipFill>
        <p:spPr>
          <a:xfrm>
            <a:off x="838200" y="2071785"/>
            <a:ext cx="10515600" cy="3859018"/>
          </a:xfrm>
        </p:spPr>
      </p:pic>
      <p:sp>
        <p:nvSpPr>
          <p:cNvPr id="6" name="Balão de Fala: Retângulo com Cantos Arredondados 5">
            <a:extLst>
              <a:ext uri="{FF2B5EF4-FFF2-40B4-BE49-F238E27FC236}">
                <a16:creationId xmlns:a16="http://schemas.microsoft.com/office/drawing/2014/main" xmlns="" id="{3413960E-ABFE-4D43-BB55-4CCE3D411FA3}"/>
              </a:ext>
            </a:extLst>
          </p:cNvPr>
          <p:cNvSpPr/>
          <p:nvPr/>
        </p:nvSpPr>
        <p:spPr>
          <a:xfrm>
            <a:off x="9733976" y="3023098"/>
            <a:ext cx="1786270" cy="978196"/>
          </a:xfrm>
          <a:prstGeom prst="wedgeRoundRectCallout">
            <a:avLst>
              <a:gd name="adj1" fmla="val -15823"/>
              <a:gd name="adj2" fmla="val 8858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1. Clicar em Visualizar</a:t>
            </a:r>
          </a:p>
        </p:txBody>
      </p:sp>
      <p:pic>
        <p:nvPicPr>
          <p:cNvPr id="8" name="Imagem 7">
            <a:extLst>
              <a:ext uri="{FF2B5EF4-FFF2-40B4-BE49-F238E27FC236}">
                <a16:creationId xmlns:a16="http://schemas.microsoft.com/office/drawing/2014/main" xmlns="" id="{D053573B-B7E0-4F94-AB5B-DB2FE8F9C8D4}"/>
              </a:ext>
            </a:extLst>
          </p:cNvPr>
          <p:cNvPicPr>
            <a:picLocks noChangeAspect="1"/>
          </p:cNvPicPr>
          <p:nvPr/>
        </p:nvPicPr>
        <p:blipFill>
          <a:blip r:embed="rId3"/>
          <a:stretch>
            <a:fillRect/>
          </a:stretch>
        </p:blipFill>
        <p:spPr>
          <a:xfrm>
            <a:off x="604837" y="990600"/>
            <a:ext cx="10982325" cy="4876800"/>
          </a:xfrm>
          <a:prstGeom prst="rect">
            <a:avLst/>
          </a:prstGeom>
        </p:spPr>
      </p:pic>
      <p:sp>
        <p:nvSpPr>
          <p:cNvPr id="9" name="Balão de Fala: Retângulo 8">
            <a:extLst>
              <a:ext uri="{FF2B5EF4-FFF2-40B4-BE49-F238E27FC236}">
                <a16:creationId xmlns:a16="http://schemas.microsoft.com/office/drawing/2014/main" xmlns="" id="{5840D2E8-CE72-4D9F-B9DA-9408212F0C9B}"/>
              </a:ext>
            </a:extLst>
          </p:cNvPr>
          <p:cNvSpPr/>
          <p:nvPr/>
        </p:nvSpPr>
        <p:spPr>
          <a:xfrm>
            <a:off x="5013104" y="4332148"/>
            <a:ext cx="1512168" cy="371915"/>
          </a:xfrm>
          <a:prstGeom prst="wedgeRectCallout">
            <a:avLst>
              <a:gd name="adj1" fmla="val -46962"/>
              <a:gd name="adj2" fmla="val 199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a:ln>
                  <a:noFill/>
                </a:ln>
                <a:solidFill>
                  <a:prstClr val="white"/>
                </a:solidFill>
                <a:effectLst/>
                <a:uLnTx/>
                <a:uFillTx/>
                <a:latin typeface="Calibri"/>
                <a:ea typeface="+mn-ea"/>
                <a:cs typeface="+mn-cs"/>
              </a:rPr>
              <a:t>Assinar</a:t>
            </a:r>
          </a:p>
        </p:txBody>
      </p:sp>
      <p:pic>
        <p:nvPicPr>
          <p:cNvPr id="11" name="Imagem 10">
            <a:extLst>
              <a:ext uri="{FF2B5EF4-FFF2-40B4-BE49-F238E27FC236}">
                <a16:creationId xmlns:a16="http://schemas.microsoft.com/office/drawing/2014/main" xmlns="" id="{A12B8B7E-0E61-4931-A4D1-BB894BE6D9D9}"/>
              </a:ext>
            </a:extLst>
          </p:cNvPr>
          <p:cNvPicPr>
            <a:picLocks noChangeAspect="1"/>
          </p:cNvPicPr>
          <p:nvPr/>
        </p:nvPicPr>
        <p:blipFill>
          <a:blip r:embed="rId4"/>
          <a:stretch>
            <a:fillRect/>
          </a:stretch>
        </p:blipFill>
        <p:spPr>
          <a:xfrm>
            <a:off x="3386137" y="2414587"/>
            <a:ext cx="5419725" cy="2028825"/>
          </a:xfrm>
          <a:prstGeom prst="rect">
            <a:avLst/>
          </a:prstGeom>
        </p:spPr>
      </p:pic>
      <p:pic>
        <p:nvPicPr>
          <p:cNvPr id="13" name="Imagem 12">
            <a:extLst>
              <a:ext uri="{FF2B5EF4-FFF2-40B4-BE49-F238E27FC236}">
                <a16:creationId xmlns:a16="http://schemas.microsoft.com/office/drawing/2014/main" xmlns="" id="{724C939C-31A3-4A89-9269-88EBC37652F6}"/>
              </a:ext>
            </a:extLst>
          </p:cNvPr>
          <p:cNvPicPr>
            <a:picLocks noChangeAspect="1"/>
          </p:cNvPicPr>
          <p:nvPr/>
        </p:nvPicPr>
        <p:blipFill>
          <a:blip r:embed="rId5"/>
          <a:stretch>
            <a:fillRect/>
          </a:stretch>
        </p:blipFill>
        <p:spPr>
          <a:xfrm>
            <a:off x="549672" y="1073796"/>
            <a:ext cx="11092654" cy="4876800"/>
          </a:xfrm>
          <a:prstGeom prst="rect">
            <a:avLst/>
          </a:prstGeom>
        </p:spPr>
      </p:pic>
    </p:spTree>
    <p:extLst>
      <p:ext uri="{BB962C8B-B14F-4D97-AF65-F5344CB8AC3E}">
        <p14:creationId xmlns:p14="http://schemas.microsoft.com/office/powerpoint/2010/main" xmlns="" val="11818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A864F3-78C2-4281-91C0-D22C73031D35}"/>
              </a:ext>
            </a:extLst>
          </p:cNvPr>
          <p:cNvSpPr>
            <a:spLocks noGrp="1"/>
          </p:cNvSpPr>
          <p:nvPr>
            <p:ph type="title"/>
          </p:nvPr>
        </p:nvSpPr>
        <p:spPr>
          <a:xfrm>
            <a:off x="2235200" y="682625"/>
            <a:ext cx="10515600" cy="1325563"/>
          </a:xfrm>
        </p:spPr>
        <p:txBody>
          <a:bodyPr/>
          <a:lstStyle/>
          <a:p>
            <a:r>
              <a:rPr lang="pt-BR" dirty="0">
                <a:ea typeface="Calibri Light"/>
                <a:cs typeface="Calibri Light"/>
              </a:rPr>
              <a:t>Responder Documento SGD</a:t>
            </a:r>
            <a:endParaRPr lang="pt-BR" dirty="0"/>
          </a:p>
        </p:txBody>
      </p:sp>
      <p:pic>
        <p:nvPicPr>
          <p:cNvPr id="4" name="Espaço Reservado para Conteúdo 3" descr="Interface gráfica do usuário, Texto, Aplicativo, Email&#10;&#10;Descrição gerada automaticamente">
            <a:extLst>
              <a:ext uri="{FF2B5EF4-FFF2-40B4-BE49-F238E27FC236}">
                <a16:creationId xmlns:a16="http://schemas.microsoft.com/office/drawing/2014/main" xmlns="" id="{2F476D98-5DED-FCBF-DE4D-0337E82EFFC8}"/>
              </a:ext>
            </a:extLst>
          </p:cNvPr>
          <p:cNvPicPr>
            <a:picLocks noGrp="1" noChangeAspect="1"/>
          </p:cNvPicPr>
          <p:nvPr>
            <p:ph idx="1"/>
          </p:nvPr>
        </p:nvPicPr>
        <p:blipFill>
          <a:blip r:embed="rId2"/>
          <a:stretch>
            <a:fillRect/>
          </a:stretch>
        </p:blipFill>
        <p:spPr>
          <a:xfrm>
            <a:off x="1746251" y="1890978"/>
            <a:ext cx="8540750" cy="3543300"/>
          </a:xfrm>
        </p:spPr>
      </p:pic>
    </p:spTree>
    <p:extLst>
      <p:ext uri="{BB962C8B-B14F-4D97-AF65-F5344CB8AC3E}">
        <p14:creationId xmlns:p14="http://schemas.microsoft.com/office/powerpoint/2010/main" xmlns="" val="445485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6759EE-6ED8-46A5-ADFA-6B6FBC7203C2}"/>
              </a:ext>
            </a:extLst>
          </p:cNvPr>
          <p:cNvSpPr>
            <a:spLocks noGrp="1"/>
          </p:cNvSpPr>
          <p:nvPr>
            <p:ph type="title"/>
          </p:nvPr>
        </p:nvSpPr>
        <p:spPr>
          <a:xfrm>
            <a:off x="4199965" y="681037"/>
            <a:ext cx="10515600" cy="1325563"/>
          </a:xfrm>
        </p:spPr>
        <p:txBody>
          <a:bodyPr/>
          <a:lstStyle/>
          <a:p>
            <a:r>
              <a:rPr lang="pt-BR" b="1" dirty="0"/>
              <a:t>Acompanhar</a:t>
            </a:r>
          </a:p>
        </p:txBody>
      </p:sp>
      <p:pic>
        <p:nvPicPr>
          <p:cNvPr id="5" name="Espaço Reservado para Conteúdo 4">
            <a:extLst>
              <a:ext uri="{FF2B5EF4-FFF2-40B4-BE49-F238E27FC236}">
                <a16:creationId xmlns:a16="http://schemas.microsoft.com/office/drawing/2014/main" xmlns="" id="{8BD344DA-0B7F-4721-A09E-1BEA76DE4061}"/>
              </a:ext>
            </a:extLst>
          </p:cNvPr>
          <p:cNvPicPr>
            <a:picLocks noGrp="1" noChangeAspect="1"/>
          </p:cNvPicPr>
          <p:nvPr>
            <p:ph idx="1"/>
          </p:nvPr>
        </p:nvPicPr>
        <p:blipFill>
          <a:blip r:embed="rId2"/>
          <a:stretch>
            <a:fillRect/>
          </a:stretch>
        </p:blipFill>
        <p:spPr>
          <a:xfrm>
            <a:off x="1136503" y="1825625"/>
            <a:ext cx="9918994" cy="4351338"/>
          </a:xfrm>
        </p:spPr>
      </p:pic>
      <p:pic>
        <p:nvPicPr>
          <p:cNvPr id="7" name="Imagem 6">
            <a:extLst>
              <a:ext uri="{FF2B5EF4-FFF2-40B4-BE49-F238E27FC236}">
                <a16:creationId xmlns:a16="http://schemas.microsoft.com/office/drawing/2014/main" xmlns="" id="{B84488BB-6E93-40A0-874C-323268B41F33}"/>
              </a:ext>
            </a:extLst>
          </p:cNvPr>
          <p:cNvPicPr>
            <a:picLocks noChangeAspect="1"/>
          </p:cNvPicPr>
          <p:nvPr/>
        </p:nvPicPr>
        <p:blipFill>
          <a:blip r:embed="rId3"/>
          <a:stretch>
            <a:fillRect/>
          </a:stretch>
        </p:blipFill>
        <p:spPr>
          <a:xfrm>
            <a:off x="2705100" y="604837"/>
            <a:ext cx="6781800" cy="5648325"/>
          </a:xfrm>
          <a:prstGeom prst="rect">
            <a:avLst/>
          </a:prstGeom>
        </p:spPr>
      </p:pic>
      <p:sp>
        <p:nvSpPr>
          <p:cNvPr id="8" name="Balão de Fala: Retângulo com Cantos Arredondados 7">
            <a:extLst>
              <a:ext uri="{FF2B5EF4-FFF2-40B4-BE49-F238E27FC236}">
                <a16:creationId xmlns:a16="http://schemas.microsoft.com/office/drawing/2014/main" xmlns="" id="{C0A83A0F-2EA4-4EE0-A371-F9425EEF0F6C}"/>
              </a:ext>
            </a:extLst>
          </p:cNvPr>
          <p:cNvSpPr/>
          <p:nvPr/>
        </p:nvSpPr>
        <p:spPr>
          <a:xfrm>
            <a:off x="4386146" y="2644501"/>
            <a:ext cx="1709854" cy="1013374"/>
          </a:xfrm>
          <a:prstGeom prst="wedgeRoundRectCallout">
            <a:avLst>
              <a:gd name="adj1" fmla="val -70052"/>
              <a:gd name="adj2" fmla="val 10173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Resposta armazenada</a:t>
            </a:r>
          </a:p>
        </p:txBody>
      </p:sp>
    </p:spTree>
    <p:extLst>
      <p:ext uri="{BB962C8B-B14F-4D97-AF65-F5344CB8AC3E}">
        <p14:creationId xmlns:p14="http://schemas.microsoft.com/office/powerpoint/2010/main" xmlns="" val="2679368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825-BF6C-47A2-90AD-06C383EF9617}"/>
              </a:ext>
            </a:extLst>
          </p:cNvPr>
          <p:cNvSpPr>
            <a:spLocks noGrp="1"/>
          </p:cNvSpPr>
          <p:nvPr>
            <p:ph type="title"/>
          </p:nvPr>
        </p:nvSpPr>
        <p:spPr>
          <a:xfrm>
            <a:off x="3567953" y="771991"/>
            <a:ext cx="3720353" cy="1325563"/>
          </a:xfrm>
        </p:spPr>
        <p:txBody>
          <a:bodyPr/>
          <a:lstStyle/>
          <a:p>
            <a:r>
              <a:rPr lang="pt-BR" b="1" dirty="0"/>
              <a:t>Avaliar Medida</a:t>
            </a:r>
          </a:p>
        </p:txBody>
      </p:sp>
      <p:pic>
        <p:nvPicPr>
          <p:cNvPr id="5" name="Espaço Reservado para Conteúdo 4">
            <a:extLst>
              <a:ext uri="{FF2B5EF4-FFF2-40B4-BE49-F238E27FC236}">
                <a16:creationId xmlns:a16="http://schemas.microsoft.com/office/drawing/2014/main" xmlns="" id="{F2A76A8E-8DC0-47ED-9559-E23A82C21639}"/>
              </a:ext>
            </a:extLst>
          </p:cNvPr>
          <p:cNvPicPr>
            <a:picLocks noGrp="1" noChangeAspect="1"/>
          </p:cNvPicPr>
          <p:nvPr>
            <p:ph idx="1"/>
          </p:nvPr>
        </p:nvPicPr>
        <p:blipFill>
          <a:blip r:embed="rId2"/>
          <a:stretch>
            <a:fillRect/>
          </a:stretch>
        </p:blipFill>
        <p:spPr>
          <a:xfrm>
            <a:off x="1399640" y="1825625"/>
            <a:ext cx="9392720" cy="4351338"/>
          </a:xfrm>
        </p:spPr>
      </p:pic>
      <p:sp>
        <p:nvSpPr>
          <p:cNvPr id="6" name="Balão de Fala: Retângulo com Cantos Arredondados 5">
            <a:extLst>
              <a:ext uri="{FF2B5EF4-FFF2-40B4-BE49-F238E27FC236}">
                <a16:creationId xmlns:a16="http://schemas.microsoft.com/office/drawing/2014/main" xmlns="" id="{D8066E70-7AAD-47AD-8A21-3719C3F54BA6}"/>
              </a:ext>
            </a:extLst>
          </p:cNvPr>
          <p:cNvSpPr/>
          <p:nvPr/>
        </p:nvSpPr>
        <p:spPr>
          <a:xfrm>
            <a:off x="10482146" y="2631054"/>
            <a:ext cx="1709854" cy="1013374"/>
          </a:xfrm>
          <a:prstGeom prst="wedgeRoundRectCallout">
            <a:avLst>
              <a:gd name="adj1" fmla="val -70052"/>
              <a:gd name="adj2" fmla="val 10173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prstClr val="white"/>
                </a:solidFill>
                <a:effectLst>
                  <a:outerShdw blurRad="38100" dist="38100" dir="2700000" algn="tl">
                    <a:srgbClr val="000000">
                      <a:alpha val="43137"/>
                    </a:srgbClr>
                  </a:outerShdw>
                </a:effectLst>
                <a:latin typeface="Calibri"/>
              </a:rPr>
              <a:t>Avaliar Medida</a:t>
            </a:r>
            <a:endParaRPr kumimoji="0" lang="pt-B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xmlns="" val="60152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0BF635-4A70-4AAD-AAA3-3F8A644CBC12}"/>
              </a:ext>
            </a:extLst>
          </p:cNvPr>
          <p:cNvSpPr>
            <a:spLocks noGrp="1"/>
          </p:cNvSpPr>
          <p:nvPr>
            <p:ph type="title"/>
          </p:nvPr>
        </p:nvSpPr>
        <p:spPr>
          <a:xfrm>
            <a:off x="3562350" y="1216025"/>
            <a:ext cx="5067300" cy="434975"/>
          </a:xfrm>
        </p:spPr>
        <p:txBody>
          <a:bodyPr>
            <a:normAutofit fontScale="90000"/>
          </a:bodyPr>
          <a:lstStyle/>
          <a:p>
            <a:r>
              <a:rPr lang="pt-BR" b="1" dirty="0"/>
              <a:t>Reprovação de cadastro</a:t>
            </a:r>
          </a:p>
        </p:txBody>
      </p:sp>
      <p:pic>
        <p:nvPicPr>
          <p:cNvPr id="7" name="Espaço Reservado para Conteúdo 6">
            <a:extLst>
              <a:ext uri="{FF2B5EF4-FFF2-40B4-BE49-F238E27FC236}">
                <a16:creationId xmlns:a16="http://schemas.microsoft.com/office/drawing/2014/main" xmlns="" id="{9A38F064-8B2C-4842-8018-30A6B800108F}"/>
              </a:ext>
            </a:extLst>
          </p:cNvPr>
          <p:cNvPicPr>
            <a:picLocks noGrp="1" noChangeAspect="1"/>
          </p:cNvPicPr>
          <p:nvPr>
            <p:ph idx="1"/>
          </p:nvPr>
        </p:nvPicPr>
        <p:blipFill>
          <a:blip r:embed="rId2"/>
          <a:stretch>
            <a:fillRect/>
          </a:stretch>
        </p:blipFill>
        <p:spPr>
          <a:xfrm>
            <a:off x="3127375" y="1828800"/>
            <a:ext cx="5937250" cy="3696417"/>
          </a:xfrm>
        </p:spPr>
      </p:pic>
    </p:spTree>
    <p:extLst>
      <p:ext uri="{BB962C8B-B14F-4D97-AF65-F5344CB8AC3E}">
        <p14:creationId xmlns:p14="http://schemas.microsoft.com/office/powerpoint/2010/main" xmlns="" val="238751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825-BF6C-47A2-90AD-06C383EF9617}"/>
              </a:ext>
            </a:extLst>
          </p:cNvPr>
          <p:cNvSpPr>
            <a:spLocks noGrp="1"/>
          </p:cNvSpPr>
          <p:nvPr>
            <p:ph type="title"/>
          </p:nvPr>
        </p:nvSpPr>
        <p:spPr>
          <a:xfrm>
            <a:off x="3379694" y="798885"/>
            <a:ext cx="6692153" cy="1325563"/>
          </a:xfrm>
        </p:spPr>
        <p:txBody>
          <a:bodyPr/>
          <a:lstStyle/>
          <a:p>
            <a:r>
              <a:rPr lang="pt-BR" b="1" dirty="0"/>
              <a:t>Situação das medidas</a:t>
            </a:r>
          </a:p>
        </p:txBody>
      </p:sp>
      <p:graphicFrame>
        <p:nvGraphicFramePr>
          <p:cNvPr id="7" name="Espaço Reservado para Conteúdo 6">
            <a:extLst>
              <a:ext uri="{FF2B5EF4-FFF2-40B4-BE49-F238E27FC236}">
                <a16:creationId xmlns:a16="http://schemas.microsoft.com/office/drawing/2014/main" xmlns="" id="{205A713B-6003-4F74-A87C-BFCA76C27DAF}"/>
              </a:ext>
            </a:extLst>
          </p:cNvPr>
          <p:cNvGraphicFramePr>
            <a:graphicFrameLocks noGrp="1"/>
          </p:cNvGraphicFramePr>
          <p:nvPr>
            <p:ph idx="1"/>
            <p:extLst>
              <p:ext uri="{D42A27DB-BD31-4B8C-83A1-F6EECF244321}">
                <p14:modId xmlns:p14="http://schemas.microsoft.com/office/powerpoint/2010/main" xmlns="" val="27468324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43238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825-BF6C-47A2-90AD-06C383EF9617}"/>
              </a:ext>
            </a:extLst>
          </p:cNvPr>
          <p:cNvSpPr>
            <a:spLocks noGrp="1"/>
          </p:cNvSpPr>
          <p:nvPr>
            <p:ph type="title"/>
          </p:nvPr>
        </p:nvSpPr>
        <p:spPr>
          <a:xfrm>
            <a:off x="2909047" y="798885"/>
            <a:ext cx="6692153" cy="1325563"/>
          </a:xfrm>
        </p:spPr>
        <p:txBody>
          <a:bodyPr/>
          <a:lstStyle/>
          <a:p>
            <a:r>
              <a:rPr lang="pt-BR" b="1" dirty="0"/>
              <a:t>Procedimento Finalizado</a:t>
            </a:r>
          </a:p>
        </p:txBody>
      </p:sp>
      <p:pic>
        <p:nvPicPr>
          <p:cNvPr id="6" name="Espaço Reservado para Conteúdo 5">
            <a:extLst>
              <a:ext uri="{FF2B5EF4-FFF2-40B4-BE49-F238E27FC236}">
                <a16:creationId xmlns:a16="http://schemas.microsoft.com/office/drawing/2014/main" xmlns="" id="{BC38D3EF-75FD-4362-8E9C-2F56364B3801}"/>
              </a:ext>
            </a:extLst>
          </p:cNvPr>
          <p:cNvPicPr>
            <a:picLocks noGrp="1" noChangeAspect="1"/>
          </p:cNvPicPr>
          <p:nvPr>
            <p:ph idx="1"/>
          </p:nvPr>
        </p:nvPicPr>
        <p:blipFill>
          <a:blip r:embed="rId2"/>
          <a:stretch>
            <a:fillRect/>
          </a:stretch>
        </p:blipFill>
        <p:spPr>
          <a:xfrm>
            <a:off x="2398258" y="1933202"/>
            <a:ext cx="7395483" cy="4351338"/>
          </a:xfrm>
        </p:spPr>
      </p:pic>
    </p:spTree>
    <p:extLst>
      <p:ext uri="{BB962C8B-B14F-4D97-AF65-F5344CB8AC3E}">
        <p14:creationId xmlns:p14="http://schemas.microsoft.com/office/powerpoint/2010/main" xmlns="" val="221615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825-BF6C-47A2-90AD-06C383EF9617}"/>
              </a:ext>
            </a:extLst>
          </p:cNvPr>
          <p:cNvSpPr>
            <a:spLocks noGrp="1"/>
          </p:cNvSpPr>
          <p:nvPr>
            <p:ph type="title"/>
          </p:nvPr>
        </p:nvSpPr>
        <p:spPr>
          <a:xfrm>
            <a:off x="5237629" y="1033322"/>
            <a:ext cx="1716741" cy="734080"/>
          </a:xfrm>
        </p:spPr>
        <p:txBody>
          <a:bodyPr/>
          <a:lstStyle/>
          <a:p>
            <a:r>
              <a:rPr lang="pt-BR" b="1" dirty="0"/>
              <a:t>Fluxo</a:t>
            </a:r>
          </a:p>
        </p:txBody>
      </p:sp>
      <p:pic>
        <p:nvPicPr>
          <p:cNvPr id="7" name="Espaço Reservado para Conteúdo 7">
            <a:extLst>
              <a:ext uri="{FF2B5EF4-FFF2-40B4-BE49-F238E27FC236}">
                <a16:creationId xmlns:a16="http://schemas.microsoft.com/office/drawing/2014/main" xmlns="" id="{A58D7BBA-8B6A-40B4-AF3B-F2607D2D2766}"/>
              </a:ext>
            </a:extLst>
          </p:cNvPr>
          <p:cNvPicPr>
            <a:picLocks noGrp="1" noChangeAspect="1"/>
          </p:cNvPicPr>
          <p:nvPr>
            <p:ph idx="1"/>
          </p:nvPr>
        </p:nvPicPr>
        <p:blipFill>
          <a:blip r:embed="rId2"/>
          <a:stretch>
            <a:fillRect/>
          </a:stretch>
        </p:blipFill>
        <p:spPr bwMode="auto">
          <a:xfrm>
            <a:off x="1343025" y="1915319"/>
            <a:ext cx="9505950" cy="4171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0427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05BD68-C6FE-5076-65C3-DF1537A7DF63}"/>
              </a:ext>
            </a:extLst>
          </p:cNvPr>
          <p:cNvSpPr>
            <a:spLocks noGrp="1"/>
          </p:cNvSpPr>
          <p:nvPr>
            <p:ph type="title"/>
          </p:nvPr>
        </p:nvSpPr>
        <p:spPr/>
        <p:txBody>
          <a:bodyPr/>
          <a:lstStyle/>
          <a:p>
            <a:endParaRPr lang="pt-BR"/>
          </a:p>
        </p:txBody>
      </p:sp>
      <p:pic>
        <p:nvPicPr>
          <p:cNvPr id="5" name="Espaço Reservado para Conteúdo 4" descr="Interface gráfica do usuário&#10;&#10;Descrição gerada automaticamente com confiança média">
            <a:extLst>
              <a:ext uri="{FF2B5EF4-FFF2-40B4-BE49-F238E27FC236}">
                <a16:creationId xmlns:a16="http://schemas.microsoft.com/office/drawing/2014/main" xmlns="" id="{D82E2A32-3DD5-F3BE-BA53-3BD34E7B701C}"/>
              </a:ext>
            </a:extLst>
          </p:cNvPr>
          <p:cNvPicPr>
            <a:picLocks noGrp="1" noChangeAspect="1"/>
          </p:cNvPicPr>
          <p:nvPr>
            <p:ph idx="1"/>
          </p:nvPr>
        </p:nvPicPr>
        <p:blipFill>
          <a:blip r:embed="rId2"/>
          <a:stretch>
            <a:fillRect/>
          </a:stretch>
        </p:blipFill>
        <p:spPr>
          <a:xfrm>
            <a:off x="0" y="0"/>
            <a:ext cx="12198350" cy="6858000"/>
          </a:xfrm>
        </p:spPr>
      </p:pic>
    </p:spTree>
    <p:extLst>
      <p:ext uri="{BB962C8B-B14F-4D97-AF65-F5344CB8AC3E}">
        <p14:creationId xmlns:p14="http://schemas.microsoft.com/office/powerpoint/2010/main" xmlns="" val="121549196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padrao-mdhc - cópia" id="{F233AC1C-D0BB-0A4B-A4D5-464848A5CA90}" vid="{289CCF33-6584-2243-A28E-B9EDEAD3DC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4F77D82B8B5484D8C56842014C5EDC0" ma:contentTypeVersion="14" ma:contentTypeDescription="Crie um novo documento." ma:contentTypeScope="" ma:versionID="f15cb531e394d516d5568c7cddcf19f5">
  <xsd:schema xmlns:xsd="http://www.w3.org/2001/XMLSchema" xmlns:xs="http://www.w3.org/2001/XMLSchema" xmlns:p="http://schemas.microsoft.com/office/2006/metadata/properties" xmlns:ns2="ee88c74f-8b10-40f3-abc9-de105dd08267" xmlns:ns3="efc42f46-77ac-4197-ab5c-9b7310b695d3" targetNamespace="http://schemas.microsoft.com/office/2006/metadata/properties" ma:root="true" ma:fieldsID="2388a7cc237a4a28825f95656c9485fb" ns2:_="" ns3:_="">
    <xsd:import namespace="ee88c74f-8b10-40f3-abc9-de105dd08267"/>
    <xsd:import namespace="efc42f46-77ac-4197-ab5c-9b7310b695d3"/>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8c74f-8b10-40f3-abc9-de105dd082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Marcações de imagem" ma:readOnly="false" ma:fieldId="{5cf76f15-5ced-4ddc-b409-7134ff3c332f}" ma:taxonomyMulti="true" ma:sspId="429f7ce5-b1b4-49c2-b478-55053dc3db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c42f46-77ac-4197-ab5c-9b7310b695d3"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element name="TaxCatchAll" ma:index="19" nillable="true" ma:displayName="Taxonomy Catch All Column" ma:hidden="true" ma:list="{606063f3-c408-4ea8-88ae-c336b95856a8}" ma:internalName="TaxCatchAll" ma:showField="CatchAllData" ma:web="efc42f46-77ac-4197-ab5c-9b7310b695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88c74f-8b10-40f3-abc9-de105dd08267">
      <Terms xmlns="http://schemas.microsoft.com/office/infopath/2007/PartnerControls"/>
    </lcf76f155ced4ddcb4097134ff3c332f>
    <TaxCatchAll xmlns="efc42f46-77ac-4197-ab5c-9b7310b695d3" xsi:nil="true"/>
  </documentManagement>
</p:properties>
</file>

<file path=customXml/itemProps1.xml><?xml version="1.0" encoding="utf-8"?>
<ds:datastoreItem xmlns:ds="http://schemas.openxmlformats.org/officeDocument/2006/customXml" ds:itemID="{D4A618F4-3D64-4588-9FA5-A689F4F2EEDC}">
  <ds:schemaRefs>
    <ds:schemaRef ds:uri="http://schemas.microsoft.com/sharepoint/v3/contenttype/forms"/>
  </ds:schemaRefs>
</ds:datastoreItem>
</file>

<file path=customXml/itemProps2.xml><?xml version="1.0" encoding="utf-8"?>
<ds:datastoreItem xmlns:ds="http://schemas.openxmlformats.org/officeDocument/2006/customXml" ds:itemID="{7AC830B8-77F8-4A3D-95FD-B552741B8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8c74f-8b10-40f3-abc9-de105dd08267"/>
    <ds:schemaRef ds:uri="efc42f46-77ac-4197-ab5c-9b7310b69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AEC227-69AF-4B83-AC51-DC9EA9146141}">
  <ds:schemaRefs>
    <ds:schemaRef ds:uri="http://schemas.microsoft.com/office/2006/metadata/properties"/>
    <ds:schemaRef ds:uri="http://schemas.microsoft.com/office/infopath/2007/PartnerControls"/>
    <ds:schemaRef ds:uri="ee88c74f-8b10-40f3-abc9-de105dd08267"/>
    <ds:schemaRef ds:uri="efc42f46-77ac-4197-ab5c-9b7310b695d3"/>
  </ds:schemaRefs>
</ds:datastoreItem>
</file>

<file path=docProps/app.xml><?xml version="1.0" encoding="utf-8"?>
<Properties xmlns="http://schemas.openxmlformats.org/officeDocument/2006/extended-properties" xmlns:vt="http://schemas.openxmlformats.org/officeDocument/2006/docPropsVTypes">
  <Template>ppt-padrao-mdhc_template</Template>
  <TotalTime>320</TotalTime>
  <Words>2576</Words>
  <Application>Microsoft Office PowerPoint</Application>
  <PresentationFormat>Personalizar</PresentationFormat>
  <Paragraphs>344</Paragraphs>
  <Slides>93</Slides>
  <Notes>0</Notes>
  <HiddenSlides>0</HiddenSlides>
  <MMClips>0</MMClips>
  <ScaleCrop>false</ScaleCrop>
  <HeadingPairs>
    <vt:vector size="4" baseType="variant">
      <vt:variant>
        <vt:lpstr>Tema</vt:lpstr>
      </vt:variant>
      <vt:variant>
        <vt:i4>1</vt:i4>
      </vt:variant>
      <vt:variant>
        <vt:lpstr>Títulos de slides</vt:lpstr>
      </vt:variant>
      <vt:variant>
        <vt:i4>93</vt:i4>
      </vt:variant>
    </vt:vector>
  </HeadingPairs>
  <TitlesOfParts>
    <vt:vector size="94" baseType="lpstr">
      <vt:lpstr>Tema do Office</vt:lpstr>
      <vt:lpstr>Slide 1</vt:lpstr>
      <vt:lpstr>COMUNICAÇÃO VISUAL</vt:lpstr>
      <vt:lpstr>Solicitar Cadastro</vt:lpstr>
      <vt:lpstr>Solicitar Cadastro</vt:lpstr>
      <vt:lpstr>Solicitar Cadastro</vt:lpstr>
      <vt:lpstr>Slide 6</vt:lpstr>
      <vt:lpstr>Envio automático de e-mail</vt:lpstr>
      <vt:lpstr>Aprovação de Cadastro</vt:lpstr>
      <vt:lpstr>Reprovação de cadastro</vt:lpstr>
      <vt:lpstr>Página inicial</vt:lpstr>
      <vt:lpstr>Slide 11</vt:lpstr>
      <vt:lpstr>Acesso GOV.BR</vt:lpstr>
      <vt:lpstr>Página principal</vt:lpstr>
      <vt:lpstr>Recuperação</vt:lpstr>
      <vt:lpstr>Recuperação </vt:lpstr>
      <vt:lpstr>Recuperação</vt:lpstr>
      <vt:lpstr>Recuperação</vt:lpstr>
      <vt:lpstr>Recuperação</vt:lpstr>
      <vt:lpstr>Recuperação</vt:lpstr>
      <vt:lpstr>Recuperação</vt:lpstr>
      <vt:lpstr>Acesso GOV.BR</vt:lpstr>
      <vt:lpstr>Página principal</vt:lpstr>
      <vt:lpstr>Menu</vt:lpstr>
      <vt:lpstr>Menu</vt:lpstr>
      <vt:lpstr>Menu</vt:lpstr>
      <vt:lpstr>Menu</vt:lpstr>
      <vt:lpstr>Menu</vt:lpstr>
      <vt:lpstr>Menu</vt:lpstr>
      <vt:lpstr>Menu</vt:lpstr>
      <vt:lpstr>Conta</vt:lpstr>
      <vt:lpstr>Três formas de registro</vt:lpstr>
      <vt:lpstr>Slide 32</vt:lpstr>
      <vt:lpstr>Códigos do sistema</vt:lpstr>
      <vt:lpstr>Registrando informação</vt:lpstr>
      <vt:lpstr>Informação Externa</vt:lpstr>
      <vt:lpstr>Exercício</vt:lpstr>
      <vt:lpstr>Registro de Comunicado de Violação</vt:lpstr>
      <vt:lpstr>Registro de Comunicado de Violação</vt:lpstr>
      <vt:lpstr>Comunicado de Violação (Com Administrativo)</vt:lpstr>
      <vt:lpstr>Status do Comunicado de Violação</vt:lpstr>
      <vt:lpstr>Comunicado de Violação</vt:lpstr>
      <vt:lpstr>Comunicado de Violação</vt:lpstr>
      <vt:lpstr>Exercício</vt:lpstr>
      <vt:lpstr>COMUNICADO DE VIOLAÇÃO (DOC. ADM)</vt:lpstr>
      <vt:lpstr>Registrando Procedimento, começando por Comunicado de Violação</vt:lpstr>
      <vt:lpstr>Fluxo</vt:lpstr>
      <vt:lpstr>EXERCÍCIO</vt:lpstr>
      <vt:lpstr>EXERCÍCIO</vt:lpstr>
      <vt:lpstr>EXERCÍCIO</vt:lpstr>
      <vt:lpstr>Registrando procedimento</vt:lpstr>
      <vt:lpstr>Ações</vt:lpstr>
      <vt:lpstr>Bloqueios</vt:lpstr>
      <vt:lpstr>Slide 53</vt:lpstr>
      <vt:lpstr>Ciclo do Procedimento</vt:lpstr>
      <vt:lpstr>Fluxo do Procedimento</vt:lpstr>
      <vt:lpstr>Fluxo do Procedimento (Com administrativo)</vt:lpstr>
      <vt:lpstr>Meios para iniciar um procedimento</vt:lpstr>
      <vt:lpstr>Cadastrar Procedimento</vt:lpstr>
      <vt:lpstr>Aplicação de Medidas</vt:lpstr>
      <vt:lpstr>Direito Violado</vt:lpstr>
      <vt:lpstr>Exercício</vt:lpstr>
      <vt:lpstr>Exercício</vt:lpstr>
      <vt:lpstr>Exercício</vt:lpstr>
      <vt:lpstr>Aplicação de Medidas</vt:lpstr>
      <vt:lpstr>Exercício</vt:lpstr>
      <vt:lpstr>Exercício</vt:lpstr>
      <vt:lpstr>Gerar Documento</vt:lpstr>
      <vt:lpstr>Slide 68</vt:lpstr>
      <vt:lpstr>Exercício</vt:lpstr>
      <vt:lpstr>Gerar Documento</vt:lpstr>
      <vt:lpstr>Gerar Documento</vt:lpstr>
      <vt:lpstr>Slide 72</vt:lpstr>
      <vt:lpstr>Slide 73</vt:lpstr>
      <vt:lpstr>Combinações de configurações</vt:lpstr>
      <vt:lpstr>Situações dos documentos</vt:lpstr>
      <vt:lpstr>Monitoramento e avaliação</vt:lpstr>
      <vt:lpstr>Visualizar documento em PDF</vt:lpstr>
      <vt:lpstr>Exercício</vt:lpstr>
      <vt:lpstr>Exercício</vt:lpstr>
      <vt:lpstr>Assinar Documento</vt:lpstr>
      <vt:lpstr>Assinar Documento</vt:lpstr>
      <vt:lpstr>Assinar Documento</vt:lpstr>
      <vt:lpstr>Documento assinado eletronicamente</vt:lpstr>
      <vt:lpstr>Enviar Documento</vt:lpstr>
      <vt:lpstr>Slide 85</vt:lpstr>
      <vt:lpstr>Slide 86</vt:lpstr>
      <vt:lpstr>Responder Documento SGD</vt:lpstr>
      <vt:lpstr>Acompanhar</vt:lpstr>
      <vt:lpstr>Avaliar Medida</vt:lpstr>
      <vt:lpstr>Situação das medidas</vt:lpstr>
      <vt:lpstr>Procedimento Finalizado</vt:lpstr>
      <vt:lpstr>Fluxo</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Arthur Breno Alves Ferreira</dc:creator>
  <cp:lastModifiedBy>saletebferreira</cp:lastModifiedBy>
  <cp:revision>37</cp:revision>
  <dcterms:created xsi:type="dcterms:W3CDTF">2024-05-24T01:35:32Z</dcterms:created>
  <dcterms:modified xsi:type="dcterms:W3CDTF">2024-05-27T13:29:37Z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0x010100A4F77D82B8B5484D8C56842014C5EDC0</vt:lpwstr>
  </property>
</Properties>
</file>